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112"/>
  </p:notesMasterIdLst>
  <p:sldIdLst>
    <p:sldId id="256" r:id="rId5"/>
    <p:sldId id="334" r:id="rId6"/>
    <p:sldId id="425" r:id="rId7"/>
    <p:sldId id="424" r:id="rId8"/>
    <p:sldId id="422" r:id="rId9"/>
    <p:sldId id="423" r:id="rId10"/>
    <p:sldId id="419" r:id="rId11"/>
    <p:sldId id="420" r:id="rId12"/>
    <p:sldId id="421" r:id="rId13"/>
    <p:sldId id="418" r:id="rId14"/>
    <p:sldId id="417" r:id="rId15"/>
    <p:sldId id="416" r:id="rId16"/>
    <p:sldId id="415" r:id="rId17"/>
    <p:sldId id="414" r:id="rId18"/>
    <p:sldId id="413" r:id="rId19"/>
    <p:sldId id="412" r:id="rId20"/>
    <p:sldId id="411" r:id="rId21"/>
    <p:sldId id="409" r:id="rId22"/>
    <p:sldId id="408" r:id="rId23"/>
    <p:sldId id="410" r:id="rId24"/>
    <p:sldId id="282" r:id="rId25"/>
    <p:sldId id="407" r:id="rId26"/>
    <p:sldId id="405" r:id="rId27"/>
    <p:sldId id="406" r:id="rId28"/>
    <p:sldId id="404" r:id="rId29"/>
    <p:sldId id="403" r:id="rId30"/>
    <p:sldId id="401" r:id="rId31"/>
    <p:sldId id="400" r:id="rId32"/>
    <p:sldId id="399" r:id="rId33"/>
    <p:sldId id="398" r:id="rId34"/>
    <p:sldId id="397" r:id="rId35"/>
    <p:sldId id="396" r:id="rId36"/>
    <p:sldId id="394" r:id="rId37"/>
    <p:sldId id="395" r:id="rId38"/>
    <p:sldId id="393" r:id="rId39"/>
    <p:sldId id="392" r:id="rId40"/>
    <p:sldId id="390" r:id="rId41"/>
    <p:sldId id="391" r:id="rId42"/>
    <p:sldId id="389" r:id="rId43"/>
    <p:sldId id="388" r:id="rId44"/>
    <p:sldId id="387" r:id="rId45"/>
    <p:sldId id="386" r:id="rId46"/>
    <p:sldId id="402" r:id="rId47"/>
    <p:sldId id="384" r:id="rId48"/>
    <p:sldId id="383" r:id="rId49"/>
    <p:sldId id="382" r:id="rId50"/>
    <p:sldId id="381" r:id="rId51"/>
    <p:sldId id="380" r:id="rId52"/>
    <p:sldId id="379" r:id="rId53"/>
    <p:sldId id="378" r:id="rId54"/>
    <p:sldId id="377" r:id="rId55"/>
    <p:sldId id="376" r:id="rId56"/>
    <p:sldId id="375" r:id="rId57"/>
    <p:sldId id="374" r:id="rId58"/>
    <p:sldId id="373" r:id="rId59"/>
    <p:sldId id="372" r:id="rId60"/>
    <p:sldId id="371" r:id="rId61"/>
    <p:sldId id="369" r:id="rId62"/>
    <p:sldId id="370" r:id="rId63"/>
    <p:sldId id="368" r:id="rId64"/>
    <p:sldId id="367" r:id="rId65"/>
    <p:sldId id="366" r:id="rId66"/>
    <p:sldId id="365" r:id="rId67"/>
    <p:sldId id="364" r:id="rId68"/>
    <p:sldId id="363" r:id="rId69"/>
    <p:sldId id="361" r:id="rId70"/>
    <p:sldId id="362" r:id="rId71"/>
    <p:sldId id="359" r:id="rId72"/>
    <p:sldId id="360" r:id="rId73"/>
    <p:sldId id="358" r:id="rId74"/>
    <p:sldId id="356" r:id="rId75"/>
    <p:sldId id="357" r:id="rId76"/>
    <p:sldId id="351" r:id="rId77"/>
    <p:sldId id="353" r:id="rId78"/>
    <p:sldId id="354" r:id="rId79"/>
    <p:sldId id="355" r:id="rId80"/>
    <p:sldId id="352" r:id="rId81"/>
    <p:sldId id="349" r:id="rId82"/>
    <p:sldId id="350" r:id="rId83"/>
    <p:sldId id="346" r:id="rId84"/>
    <p:sldId id="347" r:id="rId85"/>
    <p:sldId id="348" r:id="rId86"/>
    <p:sldId id="335" r:id="rId87"/>
    <p:sldId id="336" r:id="rId88"/>
    <p:sldId id="325" r:id="rId89"/>
    <p:sldId id="324" r:id="rId90"/>
    <p:sldId id="333" r:id="rId91"/>
    <p:sldId id="331" r:id="rId92"/>
    <p:sldId id="321" r:id="rId93"/>
    <p:sldId id="332" r:id="rId94"/>
    <p:sldId id="326" r:id="rId95"/>
    <p:sldId id="329" r:id="rId96"/>
    <p:sldId id="327" r:id="rId97"/>
    <p:sldId id="328" r:id="rId98"/>
    <p:sldId id="283" r:id="rId99"/>
    <p:sldId id="330" r:id="rId100"/>
    <p:sldId id="323" r:id="rId101"/>
    <p:sldId id="315" r:id="rId102"/>
    <p:sldId id="319" r:id="rId103"/>
    <p:sldId id="318" r:id="rId104"/>
    <p:sldId id="316" r:id="rId105"/>
    <p:sldId id="320" r:id="rId106"/>
    <p:sldId id="322" r:id="rId107"/>
    <p:sldId id="385" r:id="rId108"/>
    <p:sldId id="314" r:id="rId109"/>
    <p:sldId id="292" r:id="rId110"/>
    <p:sldId id="258" r:id="rId1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wanatha-Swamy, PK" initials="VP" lastIdx="1" clrIdx="0">
    <p:extLst>
      <p:ext uri="{19B8F6BF-5375-455C-9EA6-DF929625EA0E}">
        <p15:presenceInfo xmlns:p15="http://schemas.microsoft.com/office/powerpoint/2012/main" userId="S::PK.Viswanatha-Swamy@appliedis.com::be38c112-e525-4f1f-8d24-6a2555e7b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600"/>
    <a:srgbClr val="FFFFA7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B6DEDF-441E-4542-81D3-C7F19928868D}" v="3" dt="2023-08-03T19:01:28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tableStyles" Target="tableStyles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commentAuthors" Target="commentAuthors.xml"/><Relationship Id="rId118" Type="http://schemas.microsoft.com/office/2016/11/relationships/changesInfo" Target="changesInfos/changesInfo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presProps" Target="presProps.xml"/><Relationship Id="rId119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wanatha-Swamy, PK" userId="be38c112-e525-4f1f-8d24-6a2555e7be90" providerId="ADAL" clId="{D9B6DEDF-441E-4542-81D3-C7F19928868D}"/>
    <pc:docChg chg="custSel modSld">
      <pc:chgData name="Viswanatha-Swamy, PK" userId="be38c112-e525-4f1f-8d24-6a2555e7be90" providerId="ADAL" clId="{D9B6DEDF-441E-4542-81D3-C7F19928868D}" dt="2023-08-03T19:04:15.053" v="99"/>
      <pc:docMkLst>
        <pc:docMk/>
      </pc:docMkLst>
      <pc:sldChg chg="modSp mod">
        <pc:chgData name="Viswanatha-Swamy, PK" userId="be38c112-e525-4f1f-8d24-6a2555e7be90" providerId="ADAL" clId="{D9B6DEDF-441E-4542-81D3-C7F19928868D}" dt="2023-07-30T10:54:32.225" v="26" actId="20577"/>
        <pc:sldMkLst>
          <pc:docMk/>
          <pc:sldMk cId="3159951802" sldId="374"/>
        </pc:sldMkLst>
        <pc:spChg chg="mod">
          <ac:chgData name="Viswanatha-Swamy, PK" userId="be38c112-e525-4f1f-8d24-6a2555e7be90" providerId="ADAL" clId="{D9B6DEDF-441E-4542-81D3-C7F19928868D}" dt="2023-07-30T10:54:10.427" v="22"/>
          <ac:spMkLst>
            <pc:docMk/>
            <pc:sldMk cId="3159951802" sldId="374"/>
            <ac:spMk id="10" creationId="{0C165948-D2A1-408F-800D-6E932FC7A2EF}"/>
          </ac:spMkLst>
        </pc:spChg>
        <pc:spChg chg="mod">
          <ac:chgData name="Viswanatha-Swamy, PK" userId="be38c112-e525-4f1f-8d24-6a2555e7be90" providerId="ADAL" clId="{D9B6DEDF-441E-4542-81D3-C7F19928868D}" dt="2023-07-30T10:54:27.384" v="24" actId="20577"/>
          <ac:spMkLst>
            <pc:docMk/>
            <pc:sldMk cId="3159951802" sldId="374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7-30T10:52:57.793" v="20" actId="20577"/>
          <ac:spMkLst>
            <pc:docMk/>
            <pc:sldMk cId="3159951802" sldId="374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7-30T10:54:32.225" v="26" actId="20577"/>
          <ac:spMkLst>
            <pc:docMk/>
            <pc:sldMk cId="3159951802" sldId="374"/>
            <ac:spMk id="20" creationId="{64A38818-751E-46AD-A8F6-E9E15957625E}"/>
          </ac:spMkLst>
        </pc:spChg>
      </pc:sldChg>
      <pc:sldChg chg="modSp mod">
        <pc:chgData name="Viswanatha-Swamy, PK" userId="be38c112-e525-4f1f-8d24-6a2555e7be90" providerId="ADAL" clId="{D9B6DEDF-441E-4542-81D3-C7F19928868D}" dt="2023-08-03T19:04:15.053" v="99"/>
        <pc:sldMkLst>
          <pc:docMk/>
          <pc:sldMk cId="3690281834" sldId="375"/>
        </pc:sldMkLst>
        <pc:spChg chg="mod">
          <ac:chgData name="Viswanatha-Swamy, PK" userId="be38c112-e525-4f1f-8d24-6a2555e7be90" providerId="ADAL" clId="{D9B6DEDF-441E-4542-81D3-C7F19928868D}" dt="2023-08-03T19:03:51.313" v="91" actId="20577"/>
          <ac:spMkLst>
            <pc:docMk/>
            <pc:sldMk cId="3690281834" sldId="375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8-03T19:04:02.470" v="98" actId="20577"/>
          <ac:spMkLst>
            <pc:docMk/>
            <pc:sldMk cId="3690281834" sldId="375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8-03T19:04:15.053" v="99"/>
          <ac:spMkLst>
            <pc:docMk/>
            <pc:sldMk cId="3690281834" sldId="375"/>
            <ac:spMk id="20" creationId="{64A38818-751E-46AD-A8F6-E9E15957625E}"/>
          </ac:spMkLst>
        </pc:spChg>
      </pc:sldChg>
      <pc:sldChg chg="addSp delSp modSp mod">
        <pc:chgData name="Viswanatha-Swamy, PK" userId="be38c112-e525-4f1f-8d24-6a2555e7be90" providerId="ADAL" clId="{D9B6DEDF-441E-4542-81D3-C7F19928868D}" dt="2023-08-03T19:02:35.348" v="62" actId="14100"/>
        <pc:sldMkLst>
          <pc:docMk/>
          <pc:sldMk cId="361342763" sldId="376"/>
        </pc:sldMkLst>
        <pc:spChg chg="del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59" creationId="{42A4FC2C-047E-45A5-965D-8E1E3BF09BC6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4" creationId="{AB8C311F-7253-4AED-9701-7FC0708C41C7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6" creationId="{E2384209-CB15-4CDF-9D31-C44FD9A3F20D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8" creationId="{2633B3B5-CC90-43F0-8714-D31D1F3F0209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70" creationId="{A8D57A06-A426-446D-B02C-A2DC6B62E45E}"/>
          </ac:spMkLst>
        </pc:spChg>
        <pc:picChg chg="add mod">
          <ac:chgData name="Viswanatha-Swamy, PK" userId="be38c112-e525-4f1f-8d24-6a2555e7be90" providerId="ADAL" clId="{D9B6DEDF-441E-4542-81D3-C7F19928868D}" dt="2023-08-03T19:02:35.348" v="62" actId="14100"/>
          <ac:picMkLst>
            <pc:docMk/>
            <pc:sldMk cId="361342763" sldId="376"/>
            <ac:picMk id="3" creationId="{108FB2B2-662B-FAB3-C6DD-F9DE493EC780}"/>
          </ac:picMkLst>
        </pc:picChg>
        <pc:picChg chg="del">
          <ac:chgData name="Viswanatha-Swamy, PK" userId="be38c112-e525-4f1f-8d24-6a2555e7be90" providerId="ADAL" clId="{D9B6DEDF-441E-4542-81D3-C7F19928868D}" dt="2023-08-03T19:01:31.109" v="27" actId="478"/>
          <ac:picMkLst>
            <pc:docMk/>
            <pc:sldMk cId="361342763" sldId="376"/>
            <ac:picMk id="4" creationId="{1BCAEB4E-9A01-823B-F8DB-C48C1D6529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D7669-2C4F-4057-B198-13E596C98571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2B7D9-711A-405B-8AEE-53077CABB9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8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F333-5598-42B8-87A7-C329CD56B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1A5F5-9D4E-4455-A84C-A7F332E19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AA70-81B1-41AE-BE68-25B98EAE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CFF0-1DBA-47E2-8175-CC7B41AD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4F74-AD48-44D0-8D34-6F417361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48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FCC-6594-419A-BB98-2BECB489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AED0C-E14E-4A39-8E99-7DA6AB17F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01C2E-88E6-48DF-9EFA-271D36B1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71AF-3F00-43C1-9E73-4FD4915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9758-E251-4CF6-B231-288718C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4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008AC-9EBC-47B0-8437-B67DE91A4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B989E-0D74-43CD-9C3B-DB709EF6D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BD439-7C0A-4D6C-86C4-9F7CE5E9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9B2C-7C30-49BF-9C1F-9CD6FC41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2EFB-E24C-4E54-AFC9-B8E8C9A4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90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31E6-5443-4AA3-AF35-743D2853D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44070-C23A-445C-A010-7AE9F0BC3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73BE6-66A3-4147-A0D2-7218B1E3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C5CE-6FC0-4389-BC69-928B669B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04BDD-31BA-42F8-AC07-AA432D1A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4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F00-6666-4924-B2B2-158EC3FF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0510-4965-4A42-813F-CE943D49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F418-03CE-408D-AB70-2E45681A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75471-3378-4EC7-BA6C-302F71C3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213BA-B189-4C45-ABC7-565DECA4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7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74C-2E5F-46B6-81D7-4F439A27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25725-D84B-4BD4-B6B1-9DA866B5B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1E86B-8094-4E5F-A387-C7F5D611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4F4C-5785-400D-A6B5-722261C6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F876-7948-4C01-9C61-9A34557F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20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BCBA-D57C-410B-9E8F-5DB2F99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C1ED-9023-47F1-8154-8AD92C15D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682EF-4D37-4CE9-9806-441A29B4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A946A-7DEC-42B4-A9EF-7EE9542E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B668-9614-4B6C-8965-27D8291A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39344-5D03-4B71-9A39-7CEE8D0A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2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CC16-751E-45CE-8B20-D801BE66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FAE42-400F-408E-B803-165E3AB4E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1D1B6-DA9A-45F5-A531-3F5173790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24989-2986-47E2-AC77-884518ED0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B27D4-4CE4-4D07-A0F7-6A765E249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707D8-969F-4A6C-8EA4-7421F0FB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0958C-A306-4DF9-A909-B5F4CF79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46E50-BBDC-404E-AF8A-956D030D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0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5B5-E9A7-4B0E-87BB-5435D8F3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0C690-C8C6-4B8D-9073-A60AF044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517E6-4B74-4F80-8CC3-6E1769A8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9526-81FF-4CB4-AFE8-6A121443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9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E2CF4F-D6A2-44BE-AC19-A4ABD7BB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A0AD-6E45-4E10-A6FB-6C1B2331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4239B-B57B-417D-B440-854802FD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01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D882-C930-4B4C-9938-E09B50CD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7784-4CDD-4D92-91F8-6CBADB19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8964D-E4C5-4993-8F74-7762977F6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5E2F7-4478-4271-A63C-E27E0906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42CFE-28C8-447C-937A-71C25C7E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D11FA-7660-4030-9D34-794E507D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4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7FDB-6606-4E7C-94C9-947DD9A1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F8F4-F488-45D8-B6E3-806C23E9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2C2DB-33C3-4B87-81E0-DDC2A81B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CC2A5-ABAB-423C-9E5C-0304DE85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9F18-9351-453A-A1D2-10BD3E35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056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4AB5-2979-42F7-9874-A1D64637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CB254-3DEE-4069-B7C5-82FE1FBF7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44E22-BB13-4F2F-BACE-77872EFAD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43768-7689-4FE9-A9D2-CC79D2E2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CB605-6208-4F02-AEC0-2E56C5DF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30DD9-B55F-4C26-8B5E-CAF93626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07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04A7-439F-46B6-A0EC-2DC07EF2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B71E4-4F23-46F4-9D47-B359368DE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FD8C-5EBF-433F-B349-A81DC914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851C-4065-4776-9857-36A9A803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70A2E-21BC-4D71-945F-5C7251D5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86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94CF7-F004-4378-B042-EA3EFD1E9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1163A-594E-4ECF-99CC-FDE0A48BA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0A7B3-4708-46B7-A30A-9330A6D3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052B7-214E-4A14-839F-93C75D2E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95A4-4D80-44DE-B490-D413DD0A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41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97B0-F87C-48C5-82AE-40756E436AED}" type="datetime1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4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4B01-752C-4C35-AEA2-5921A689F5A7}" type="datetime1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5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A512-7248-406B-86BF-E296AD55CF49}" type="datetime1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32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37D5-E3DE-4105-B0AC-38A21365C197}" type="datetime1">
              <a:rPr lang="en-US" smtClean="0"/>
              <a:t>3/14/2025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5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D058F-09DF-4993-AE53-E92A7689CEAD}" type="datetime1">
              <a:rPr lang="en-US" smtClean="0"/>
              <a:t>3/14/2025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35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71B3-D8DD-4988-8C26-A807F755DEAD}" type="datetime1">
              <a:rPr lang="en-US" smtClean="0"/>
              <a:t>3/14/2025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7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78E2-22D8-4882-8104-F807B0E62B4E}" type="datetime1">
              <a:rPr lang="en-US" smtClean="0"/>
              <a:t>3/14/2025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A6C5-13B1-4A9E-95FB-6F2A7E45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ACCB8-B884-41FE-A25E-4111CC493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7648F-A657-4046-9573-F7D2EE9D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A5E06-931F-40D3-B2A1-B7633708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CD41-9A4D-420C-B36E-764A0502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74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D5AE-3C5E-4251-B769-B6224CE8598B}" type="datetime1">
              <a:rPr lang="en-US" smtClean="0"/>
              <a:t>3/14/2025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5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2CFE-F8CF-4D2A-A9FF-4F2C30305432}" type="datetime1">
              <a:rPr lang="en-US" smtClean="0"/>
              <a:t>3/14/2025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6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66C03-75DE-431E-8229-7D31A04DF7BD}" type="datetime1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3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318F-E85C-4A65-9BDD-82F2415695D3}" type="datetime1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244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2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2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2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4572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3"/>
          <p:cNvSpPr txBox="1"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3"/>
          <p:cNvSpPr txBox="1">
            <a:spLocks noGrp="1"/>
          </p:cNvSpPr>
          <p:nvPr>
            <p:ph type="body" idx="1"/>
          </p:nvPr>
        </p:nvSpPr>
        <p:spPr>
          <a:xfrm>
            <a:off x="839791" y="1681164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38" b="1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48" b="1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53" b="1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9pPr>
          </a:lstStyle>
          <a:p>
            <a:endParaRPr/>
          </a:p>
        </p:txBody>
      </p:sp>
      <p:sp>
        <p:nvSpPr>
          <p:cNvPr id="94" name="Google Shape;94;p33"/>
          <p:cNvSpPr txBox="1">
            <a:spLocks noGrp="1"/>
          </p:cNvSpPr>
          <p:nvPr>
            <p:ph type="body" idx="2"/>
          </p:nvPr>
        </p:nvSpPr>
        <p:spPr>
          <a:xfrm>
            <a:off x="839791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33"/>
          <p:cNvSpPr txBox="1">
            <a:spLocks noGrp="1"/>
          </p:cNvSpPr>
          <p:nvPr>
            <p:ph type="body" idx="3"/>
          </p:nvPr>
        </p:nvSpPr>
        <p:spPr>
          <a:xfrm>
            <a:off x="6172201" y="1681164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38" b="1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48" b="1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53" b="1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9pPr>
          </a:lstStyle>
          <a:p>
            <a:endParaRPr/>
          </a:p>
        </p:txBody>
      </p:sp>
      <p:sp>
        <p:nvSpPr>
          <p:cNvPr id="96" name="Google Shape;96;p33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3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3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3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537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4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4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4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909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35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5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5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367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6"/>
          <p:cNvSpPr txBox="1">
            <a:spLocks noGrp="1"/>
          </p:cNvSpPr>
          <p:nvPr>
            <p:ph type="ctrTitle"/>
          </p:nvPr>
        </p:nvSpPr>
        <p:spPr>
          <a:xfrm>
            <a:off x="1524000" y="1122365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584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4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38"/>
            </a:lvl1pPr>
            <a:lvl2pPr lvl="1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48"/>
            </a:lvl2pPr>
            <a:lvl3pPr lvl="2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53"/>
            </a:lvl3pPr>
            <a:lvl4pPr lvl="3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4pPr>
            <a:lvl5pPr lvl="4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5pPr>
            <a:lvl6pPr lvl="5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6pPr>
            <a:lvl7pPr lvl="6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7pPr>
            <a:lvl8pPr lvl="7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8pPr>
            <a:lvl9pPr lvl="8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9pPr>
          </a:lstStyle>
          <a:p>
            <a:endParaRPr/>
          </a:p>
        </p:txBody>
      </p:sp>
      <p:sp>
        <p:nvSpPr>
          <p:cNvPr id="113" name="Google Shape;113;p46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6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46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46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7"/>
          <p:cNvSpPr txBox="1"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584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47"/>
          <p:cNvSpPr txBox="1">
            <a:spLocks noGrp="1"/>
          </p:cNvSpPr>
          <p:nvPr>
            <p:ph type="body" idx="1"/>
          </p:nvPr>
        </p:nvSpPr>
        <p:spPr>
          <a:xfrm>
            <a:off x="831851" y="4589466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338">
                <a:solidFill>
                  <a:srgbClr val="888888"/>
                </a:solidFill>
              </a:defRPr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948">
                <a:solidFill>
                  <a:srgbClr val="888888"/>
                </a:solidFill>
              </a:defRPr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753">
                <a:solidFill>
                  <a:srgbClr val="888888"/>
                </a:solidFill>
              </a:defRPr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47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7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7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4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13CA-BD8E-4B17-90EB-39F02FAB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B38F-C1F3-45C8-A595-5B9252153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A9191-D90F-4B4D-81A3-BFEC26C1F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84496-44FD-4EAC-9D74-9DC85FF1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EEC51-E70E-43D4-8C70-0D475542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16008-DFFD-42B7-9E48-0C74419C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0526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8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48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48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48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440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9"/>
          <p:cNvSpPr txBox="1"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11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49"/>
          <p:cNvSpPr txBox="1">
            <a:spLocks noGrp="1"/>
          </p:cNvSpPr>
          <p:nvPr>
            <p:ph type="body" idx="1"/>
          </p:nvPr>
        </p:nvSpPr>
        <p:spPr>
          <a:xfrm>
            <a:off x="5183188" y="987428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420616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117"/>
            </a:lvl1pPr>
            <a:lvl2pPr marL="890717" lvl="1" indent="-395874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727"/>
            </a:lvl2pPr>
            <a:lvl3pPr marL="1336076" lvl="2" indent="-371132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338"/>
            </a:lvl3pPr>
            <a:lvl4pPr marL="1781434" lvl="3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4pPr>
            <a:lvl5pPr marL="2226793" lvl="4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5pPr>
            <a:lvl6pPr marL="2672151" lvl="5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6pPr>
            <a:lvl7pPr marL="3117510" lvl="6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7pPr>
            <a:lvl8pPr marL="3562868" lvl="7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8pPr>
            <a:lvl9pPr marL="4008227" lvl="8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9pPr>
          </a:lstStyle>
          <a:p>
            <a:endParaRPr/>
          </a:p>
        </p:txBody>
      </p:sp>
      <p:sp>
        <p:nvSpPr>
          <p:cNvPr id="132" name="Google Shape;132;p49"/>
          <p:cNvSpPr txBox="1">
            <a:spLocks noGrp="1"/>
          </p:cNvSpPr>
          <p:nvPr>
            <p:ph type="body" idx="2"/>
          </p:nvPr>
        </p:nvSpPr>
        <p:spPr>
          <a:xfrm>
            <a:off x="839792" y="2057402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364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169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9pPr>
          </a:lstStyle>
          <a:p>
            <a:endParaRPr/>
          </a:p>
        </p:txBody>
      </p:sp>
      <p:sp>
        <p:nvSpPr>
          <p:cNvPr id="133" name="Google Shape;133;p49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49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49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074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0"/>
          <p:cNvSpPr txBox="1"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11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50"/>
          <p:cNvSpPr>
            <a:spLocks noGrp="1"/>
          </p:cNvSpPr>
          <p:nvPr>
            <p:ph type="pic" idx="2"/>
          </p:nvPr>
        </p:nvSpPr>
        <p:spPr>
          <a:xfrm>
            <a:off x="5183188" y="987428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50"/>
          <p:cNvSpPr txBox="1">
            <a:spLocks noGrp="1"/>
          </p:cNvSpPr>
          <p:nvPr>
            <p:ph type="body" idx="1"/>
          </p:nvPr>
        </p:nvSpPr>
        <p:spPr>
          <a:xfrm>
            <a:off x="839792" y="2057402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364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169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9pPr>
          </a:lstStyle>
          <a:p>
            <a:endParaRPr/>
          </a:p>
        </p:txBody>
      </p:sp>
      <p:sp>
        <p:nvSpPr>
          <p:cNvPr id="140" name="Google Shape;140;p50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0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50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9203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5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51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51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51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4936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2"/>
          <p:cNvSpPr txBox="1">
            <a:spLocks noGrp="1"/>
          </p:cNvSpPr>
          <p:nvPr>
            <p:ph type="title"/>
          </p:nvPr>
        </p:nvSpPr>
        <p:spPr>
          <a:xfrm rot="5400000">
            <a:off x="7133432" y="1956597"/>
            <a:ext cx="5811839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52"/>
          <p:cNvSpPr txBox="1">
            <a:spLocks noGrp="1"/>
          </p:cNvSpPr>
          <p:nvPr>
            <p:ph type="body" idx="1"/>
          </p:nvPr>
        </p:nvSpPr>
        <p:spPr>
          <a:xfrm rot="5400000">
            <a:off x="1799432" y="-596103"/>
            <a:ext cx="5811839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52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52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52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874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FFA6-4F27-42A7-A68B-E368F617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4F139-649D-4D55-AC6E-C20F2C9A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6423A-8D81-4795-B7D8-872AB4D88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0BAAC-3658-4BA9-A4E9-56A7A6BC6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61876-0FAF-4974-95B9-1B4ED3758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DC37-C001-4D88-B260-AC572E4A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96B7B-9DB1-4C5C-A122-3E873571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450F1-2077-468C-928F-467F1C4B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0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F777-0A8C-49B9-B00E-85B0B751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87D47-B970-4C7D-B523-C831DE7B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88A02-54A2-4FE7-A1F5-69F038FB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4E259-C64C-4E6B-B51E-4F371A82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98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8825A-6A73-4F59-AFBC-523CC985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17D7D-F8A0-4AA6-A00D-DF4A221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B229-DED6-4805-859B-C7E37ED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00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59A-BCE3-4393-AC4F-959DF83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3534-0C2D-4A16-857A-F2E6AFB3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DFE63-AC5D-4BA8-9C66-78305EEE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F88A7-516F-4CC6-AC63-FFE3342F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4E72E-9D2D-4219-BC69-95A7425A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9EA2D-57D8-4927-BFCA-5C0486E1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13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AC55-95A3-4F2E-82CD-1465AEA7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DBA952-BF95-4434-B31B-F97D2B59E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41DB1-749F-445B-8610-0AB71EA22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BA59D-9052-42C8-A24F-8167070B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A8D49-3EEA-4136-9392-E4975C1F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FA8FA-2360-4256-A57D-20C05BC1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89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E0D5E-95DB-42D1-8347-19585A2F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25771-0388-4425-BBF1-28218D1F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3EDFE-7B02-43D5-8ACD-A824FF140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FDAC1-E73E-4D41-B9D9-D9AB5226AECC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3CFE-5752-45E0-B564-7116D9AC1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F177B-8134-41AB-B2F9-17DBF9FB9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34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FA692-9188-43AA-9D56-0A5E3E61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02452-6EFC-4774-8D83-49EB98459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E5817-49AE-4F39-8899-BEF644890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5C9EC-A943-4027-9290-5A7F0DEB51E2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66E38-BF71-40FB-8C7F-6B0CBF0AB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C812-A394-408F-9672-3331C26DD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C3A3-B174-4863-A76B-003903AD383A}" type="datetime1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74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31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31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31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39643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svg"/><Relationship Id="rId13" Type="http://schemas.openxmlformats.org/officeDocument/2006/relationships/image" Target="../media/image132.png"/><Relationship Id="rId3" Type="http://schemas.openxmlformats.org/officeDocument/2006/relationships/image" Target="../media/image61.png"/><Relationship Id="rId7" Type="http://schemas.openxmlformats.org/officeDocument/2006/relationships/image" Target="../media/image128.png"/><Relationship Id="rId12" Type="http://schemas.openxmlformats.org/officeDocument/2006/relationships/image" Target="../media/image55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11" Type="http://schemas.openxmlformats.org/officeDocument/2006/relationships/image" Target="../media/image54.png"/><Relationship Id="rId5" Type="http://schemas.openxmlformats.org/officeDocument/2006/relationships/image" Target="../media/image63.png"/><Relationship Id="rId10" Type="http://schemas.openxmlformats.org/officeDocument/2006/relationships/image" Target="../media/image131.svg"/><Relationship Id="rId4" Type="http://schemas.openxmlformats.org/officeDocument/2006/relationships/image" Target="../media/image62.svg"/><Relationship Id="rId9" Type="http://schemas.openxmlformats.org/officeDocument/2006/relationships/image" Target="../media/image130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18" Type="http://schemas.openxmlformats.org/officeDocument/2006/relationships/image" Target="../media/image45.svg"/><Relationship Id="rId26" Type="http://schemas.openxmlformats.org/officeDocument/2006/relationships/image" Target="../media/image53.png"/><Relationship Id="rId3" Type="http://schemas.openxmlformats.org/officeDocument/2006/relationships/image" Target="../media/image30.png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52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3.svg"/><Relationship Id="rId11" Type="http://schemas.openxmlformats.org/officeDocument/2006/relationships/image" Target="../media/image38.svg"/><Relationship Id="rId24" Type="http://schemas.openxmlformats.org/officeDocument/2006/relationships/image" Target="../media/image51.png"/><Relationship Id="rId5" Type="http://schemas.openxmlformats.org/officeDocument/2006/relationships/image" Target="../media/image32.png"/><Relationship Id="rId15" Type="http://schemas.openxmlformats.org/officeDocument/2006/relationships/image" Target="../media/image42.svg"/><Relationship Id="rId23" Type="http://schemas.openxmlformats.org/officeDocument/2006/relationships/image" Target="../media/image50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svg"/><Relationship Id="rId9" Type="http://schemas.openxmlformats.org/officeDocument/2006/relationships/image" Target="../media/image36.svg"/><Relationship Id="rId14" Type="http://schemas.openxmlformats.org/officeDocument/2006/relationships/image" Target="../media/image41.png"/><Relationship Id="rId22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jpeg"/><Relationship Id="rId3" Type="http://schemas.openxmlformats.org/officeDocument/2006/relationships/image" Target="../media/image55.svg"/><Relationship Id="rId7" Type="http://schemas.openxmlformats.org/officeDocument/2006/relationships/image" Target="../media/image59.jpeg"/><Relationship Id="rId12" Type="http://schemas.openxmlformats.org/officeDocument/2006/relationships/image" Target="../media/image64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svg"/><Relationship Id="rId10" Type="http://schemas.openxmlformats.org/officeDocument/2006/relationships/image" Target="../media/image62.sv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13" Type="http://schemas.openxmlformats.org/officeDocument/2006/relationships/image" Target="../media/image63.png"/><Relationship Id="rId3" Type="http://schemas.openxmlformats.org/officeDocument/2006/relationships/image" Target="../media/image55.svg"/><Relationship Id="rId7" Type="http://schemas.openxmlformats.org/officeDocument/2006/relationships/image" Target="../media/image59.jpeg"/><Relationship Id="rId12" Type="http://schemas.openxmlformats.org/officeDocument/2006/relationships/image" Target="../media/image62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1.png"/><Relationship Id="rId5" Type="http://schemas.openxmlformats.org/officeDocument/2006/relationships/image" Target="../media/image57.svg"/><Relationship Id="rId10" Type="http://schemas.openxmlformats.org/officeDocument/2006/relationships/image" Target="../media/image60.png"/><Relationship Id="rId4" Type="http://schemas.openxmlformats.org/officeDocument/2006/relationships/image" Target="../media/image56.png"/><Relationship Id="rId9" Type="http://schemas.openxmlformats.org/officeDocument/2006/relationships/image" Target="../media/image81.png"/><Relationship Id="rId14" Type="http://schemas.openxmlformats.org/officeDocument/2006/relationships/image" Target="../media/image64.sv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9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9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9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9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2.png"/><Relationship Id="rId7" Type="http://schemas.openxmlformats.org/officeDocument/2006/relationships/image" Target="../media/image11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7.png"/><Relationship Id="rId5" Type="http://schemas.openxmlformats.org/officeDocument/2006/relationships/image" Target="../media/image101.png"/><Relationship Id="rId10" Type="http://schemas.openxmlformats.org/officeDocument/2006/relationships/image" Target="../media/image116.png"/><Relationship Id="rId4" Type="http://schemas.openxmlformats.org/officeDocument/2006/relationships/image" Target="../media/image100.png"/><Relationship Id="rId9" Type="http://schemas.openxmlformats.org/officeDocument/2006/relationships/image" Target="../media/image102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12.png"/><Relationship Id="rId7" Type="http://schemas.openxmlformats.org/officeDocument/2006/relationships/image" Target="../media/image11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9" Type="http://schemas.openxmlformats.org/officeDocument/2006/relationships/image" Target="../media/image117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ccacnorthlib/4131838228" TargetMode="External"/><Relationship Id="rId13" Type="http://schemas.openxmlformats.org/officeDocument/2006/relationships/hyperlink" Target="http://englishedrissis.blogspot.com/2011/04/world-book-day.html" TargetMode="External"/><Relationship Id="rId18" Type="http://schemas.openxmlformats.org/officeDocument/2006/relationships/hyperlink" Target="https://www.pexels.com/photo/pile-of-five-books-51342/" TargetMode="External"/><Relationship Id="rId3" Type="http://schemas.openxmlformats.org/officeDocument/2006/relationships/hyperlink" Target="https://freephotoshop.org/2011/01/apple-and-books-free-picture/" TargetMode="External"/><Relationship Id="rId21" Type="http://schemas.openxmlformats.org/officeDocument/2006/relationships/image" Target="../media/image126.jpg"/><Relationship Id="rId7" Type="http://schemas.openxmlformats.org/officeDocument/2006/relationships/image" Target="../media/image120.jpg"/><Relationship Id="rId12" Type="http://schemas.openxmlformats.org/officeDocument/2006/relationships/image" Target="../media/image122.jpg"/><Relationship Id="rId17" Type="http://schemas.openxmlformats.org/officeDocument/2006/relationships/image" Target="../media/image124.jpeg"/><Relationship Id="rId25" Type="http://schemas.openxmlformats.org/officeDocument/2006/relationships/hyperlink" Target="https://pixabay.com/en/books-education-school-literature-683897/" TargetMode="External"/><Relationship Id="rId2" Type="http://schemas.openxmlformats.org/officeDocument/2006/relationships/image" Target="../media/image118.jpeg"/><Relationship Id="rId16" Type="http://schemas.openxmlformats.org/officeDocument/2006/relationships/hyperlink" Target="http://myedmondsnews.com/2011/12/edmonds-booktalk-my-nine-favorite-books-of-the-year/" TargetMode="External"/><Relationship Id="rId20" Type="http://schemas.openxmlformats.org/officeDocument/2006/relationships/hyperlink" Target="https://pixabay.com/en/books-book-literature-education-31539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books-reading-shelf-923898/" TargetMode="External"/><Relationship Id="rId11" Type="http://schemas.openxmlformats.org/officeDocument/2006/relationships/hyperlink" Target="https://creativecommons.org/licenses/by-sa/3.0/" TargetMode="External"/><Relationship Id="rId24" Type="http://schemas.openxmlformats.org/officeDocument/2006/relationships/image" Target="../media/image127.jpg"/><Relationship Id="rId5" Type="http://schemas.openxmlformats.org/officeDocument/2006/relationships/image" Target="../media/image119.jpg"/><Relationship Id="rId15" Type="http://schemas.openxmlformats.org/officeDocument/2006/relationships/image" Target="../media/image123.jpg"/><Relationship Id="rId23" Type="http://schemas.openxmlformats.org/officeDocument/2006/relationships/hyperlink" Target="https://creativecommons.org/licenses/by-nc-nd/3.0/" TargetMode="External"/><Relationship Id="rId10" Type="http://schemas.openxmlformats.org/officeDocument/2006/relationships/hyperlink" Target="http://saltyselections.blogspot.com/2010/06/ufo-search-engine-ebooks-manuals.html" TargetMode="External"/><Relationship Id="rId19" Type="http://schemas.openxmlformats.org/officeDocument/2006/relationships/image" Target="../media/image125.jp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121.jpg"/><Relationship Id="rId14" Type="http://schemas.openxmlformats.org/officeDocument/2006/relationships/hyperlink" Target="https://creativecommons.org/licenses/by-nc-sa/3.0/" TargetMode="External"/><Relationship Id="rId22" Type="http://schemas.openxmlformats.org/officeDocument/2006/relationships/hyperlink" Target="http://ponderingtwo.blogspot.com/2013/09/seven-books-in-my-to-read-list.html" TargetMode="Externa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REST Web API using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.Net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5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3FFE0-09D7-4D0A-944C-07093B48DCE2}"/>
              </a:ext>
            </a:extLst>
          </p:cNvPr>
          <p:cNvSpPr txBox="1"/>
          <p:nvPr/>
        </p:nvSpPr>
        <p:spPr>
          <a:xfrm>
            <a:off x="6336049" y="5554714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6ED544-777E-4380-98FD-34EFFC1E5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" y="579364"/>
            <a:ext cx="7171041" cy="182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811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08079911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BDotNet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86810034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54218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58651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58651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587988"/>
            <a:ext cx="4349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 Power Apps and Power Automate UG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719703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Tech Platform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225723008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15-May-2021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Angular Hyderabad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7794239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4188D0B-859E-932D-A01B-D7315BB9B36B}"/>
              </a:ext>
            </a:extLst>
          </p:cNvPr>
          <p:cNvGrpSpPr/>
          <p:nvPr/>
        </p:nvGrpSpPr>
        <p:grpSpPr>
          <a:xfrm>
            <a:off x="5809724" y="903938"/>
            <a:ext cx="1080000" cy="1080000"/>
            <a:chOff x="2917239" y="666259"/>
            <a:chExt cx="1080000" cy="1080000"/>
          </a:xfrm>
        </p:grpSpPr>
        <p:pic>
          <p:nvPicPr>
            <p:cNvPr id="1034" name="Picture 10" descr="Azure OpenAI Service – Advanced Language Models | Microsoft Azure">
              <a:extLst>
                <a:ext uri="{FF2B5EF4-FFF2-40B4-BE49-F238E27FC236}">
                  <a16:creationId xmlns:a16="http://schemas.microsoft.com/office/drawing/2014/main" id="{8E72788F-668B-B4B7-0F7F-08A62FFEC3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7239" y="666259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6FB6BBD-D04F-E2B2-3B82-CD4E89515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97199" y="1422259"/>
              <a:ext cx="324000" cy="324000"/>
            </a:xfrm>
            <a:prstGeom prst="rect">
              <a:avLst/>
            </a:prstGeom>
          </p:spPr>
        </p:pic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0457" y="5102165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C8A8D94-9DA6-68AE-5D02-E4B4880FD1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4598" y="2193890"/>
            <a:ext cx="720000" cy="72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8D03E40-8436-B68F-3187-44F3C5C8C6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50457" y="3330705"/>
            <a:ext cx="720000" cy="7200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692217F-0E15-FC7D-F338-79171071F559}"/>
              </a:ext>
            </a:extLst>
          </p:cNvPr>
          <p:cNvGrpSpPr/>
          <p:nvPr/>
        </p:nvGrpSpPr>
        <p:grpSpPr>
          <a:xfrm>
            <a:off x="1950457" y="1083939"/>
            <a:ext cx="863338" cy="913299"/>
            <a:chOff x="866494" y="827067"/>
            <a:chExt cx="863338" cy="91329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64DDD20-81A2-5A04-4A1F-524E00A1E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6494" y="827067"/>
              <a:ext cx="720000" cy="720000"/>
            </a:xfrm>
            <a:prstGeom prst="rect">
              <a:avLst/>
            </a:prstGeom>
          </p:spPr>
        </p:pic>
        <p:pic>
          <p:nvPicPr>
            <p:cNvPr id="37" name="Picture 36" descr="A blue and black symbol&#10;&#10;Description automatically generated">
              <a:extLst>
                <a:ext uri="{FF2B5EF4-FFF2-40B4-BE49-F238E27FC236}">
                  <a16:creationId xmlns:a16="http://schemas.microsoft.com/office/drawing/2014/main" id="{90B84B69-8613-C723-2C75-40FF952A5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5832" y="1416366"/>
              <a:ext cx="324000" cy="324000"/>
            </a:xfrm>
            <a:prstGeom prst="rect">
              <a:avLst/>
            </a:prstGeom>
          </p:spPr>
        </p:pic>
      </p:grp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6A2FE42D-BA23-5B35-32AB-09DD37B580E0}"/>
              </a:ext>
            </a:extLst>
          </p:cNvPr>
          <p:cNvCxnSpPr>
            <a:stCxn id="7" idx="1"/>
            <a:endCxn id="3" idx="0"/>
          </p:cNvCxnSpPr>
          <p:nvPr/>
        </p:nvCxnSpPr>
        <p:spPr>
          <a:xfrm rot="10800000" flipV="1">
            <a:off x="514599" y="1443938"/>
            <a:ext cx="1435859" cy="7499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DB9839F-F858-E4CC-9F08-454EEFF1A7C8}"/>
              </a:ext>
            </a:extLst>
          </p:cNvPr>
          <p:cNvCxnSpPr>
            <a:stCxn id="3" idx="2"/>
            <a:endCxn id="11" idx="1"/>
          </p:cNvCxnSpPr>
          <p:nvPr/>
        </p:nvCxnSpPr>
        <p:spPr>
          <a:xfrm rot="16200000" flipH="1">
            <a:off x="844120" y="2584367"/>
            <a:ext cx="776815" cy="14358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FC9510E-1115-CF68-C487-46D6A9C33E73}"/>
              </a:ext>
            </a:extLst>
          </p:cNvPr>
          <p:cNvCxnSpPr>
            <a:stCxn id="18" idx="0"/>
            <a:endCxn id="11" idx="2"/>
          </p:cNvCxnSpPr>
          <p:nvPr/>
        </p:nvCxnSpPr>
        <p:spPr>
          <a:xfrm flipV="1">
            <a:off x="2310457" y="4050705"/>
            <a:ext cx="0" cy="1051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D13DF10-9AB1-109E-CF54-9622E11444C1}"/>
              </a:ext>
            </a:extLst>
          </p:cNvPr>
          <p:cNvCxnSpPr>
            <a:stCxn id="11" idx="0"/>
            <a:endCxn id="7" idx="2"/>
          </p:cNvCxnSpPr>
          <p:nvPr/>
        </p:nvCxnSpPr>
        <p:spPr>
          <a:xfrm flipV="1">
            <a:off x="2310457" y="1803939"/>
            <a:ext cx="0" cy="1526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6B913E-431B-B757-1163-1FDF6E2EF80E}"/>
              </a:ext>
            </a:extLst>
          </p:cNvPr>
          <p:cNvCxnSpPr>
            <a:stCxn id="7" idx="3"/>
          </p:cNvCxnSpPr>
          <p:nvPr/>
        </p:nvCxnSpPr>
        <p:spPr>
          <a:xfrm flipV="1">
            <a:off x="2670457" y="1443938"/>
            <a:ext cx="33291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58024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105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205632196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106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5098C6-1198-4DAB-B484-23DB1A599453}"/>
              </a:ext>
            </a:extLst>
          </p:cNvPr>
          <p:cNvSpPr/>
          <p:nvPr/>
        </p:nvSpPr>
        <p:spPr>
          <a:xfrm>
            <a:off x="2816470" y="1919767"/>
            <a:ext cx="6434775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3628400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107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5F28B2-B9BB-4801-B1DE-9A44957A910C}"/>
              </a:ext>
            </a:extLst>
          </p:cNvPr>
          <p:cNvSpPr/>
          <p:nvPr/>
        </p:nvSpPr>
        <p:spPr>
          <a:xfrm>
            <a:off x="523906" y="1724460"/>
            <a:ext cx="1110868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C71F3-B9B8-4A6F-B98F-C3AFA20E71E5}"/>
              </a:ext>
            </a:extLst>
          </p:cNvPr>
          <p:cNvSpPr txBox="1"/>
          <p:nvPr/>
        </p:nvSpPr>
        <p:spPr>
          <a:xfrm>
            <a:off x="6336049" y="5474812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</a:t>
            </a:r>
            <a:r>
              <a:rPr lang="en-IN" sz="12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33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3E71AEC-9727-E621-81AE-428D18EBD3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22" r="2472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86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C028391-7A83-1074-DFCE-A0CEF54EB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2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51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B709F85-AB8F-D9CA-DB9B-110E0D930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42"/>
            <a:ext cx="12192000" cy="681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27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with a robot head">
            <a:extLst>
              <a:ext uri="{FF2B5EF4-FFF2-40B4-BE49-F238E27FC236}">
                <a16:creationId xmlns:a16="http://schemas.microsoft.com/office/drawing/2014/main" id="{9AF86E7D-1FE5-67A8-C4C8-433576215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40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64D6C64-F9AD-5A50-22B4-486344B95F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https://bit.ly/3TwNRDo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Series Introduction, and Getting started with Go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Thu, Apr 01,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Series Introduction, and Getting started with Go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72673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https://bit.ly/48Qes4d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AI 102 - Prepare, Create, and Consume Azure AI services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Thu, Mar 18,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AI 102 - Prepare, Create, and Consume Azure AI services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91629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https://bit.ly/48mcYyl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MS SQL Server, Docker, Azure Data Studio, .NET 8, and EF Core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Thu, Feb 22,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MS SQL Server, Docker, Azure Data Studio, .NET 8, and EF Core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68260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254B969-1FBF-5883-B332-942BAB018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294"/>
            <a:ext cx="12192000" cy="612513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D96031B-860A-F747-F97F-75B665D4E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315" y="0"/>
            <a:ext cx="9648825" cy="359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68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</a:t>
            </a:r>
            <a:r>
              <a:rPr lang="en-US" sz="2000" dirty="0">
                <a:solidFill>
                  <a:srgbClr val="002060"/>
                </a:solidFill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demos are kept simple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8734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94DD144-1F3D-A9D1-7233-61B2DFF7387F}"/>
              </a:ext>
            </a:extLst>
          </p:cNvPr>
          <p:cNvGrpSpPr>
            <a:grpSpLocks noChangeAspect="1"/>
          </p:cNvGrpSpPr>
          <p:nvPr/>
        </p:nvGrpSpPr>
        <p:grpSpPr>
          <a:xfrm>
            <a:off x="1466472" y="783092"/>
            <a:ext cx="8429902" cy="5961308"/>
            <a:chOff x="1972499" y="636790"/>
            <a:chExt cx="8654309" cy="6264000"/>
          </a:xfrm>
          <a:solidFill>
            <a:schemeClr val="lt1"/>
          </a:solidFill>
        </p:grpSpPr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C1C527D6-06B1-401E-942E-627E0DF4C45F}"/>
                </a:ext>
              </a:extLst>
            </p:cNvPr>
            <p:cNvSpPr/>
            <p:nvPr/>
          </p:nvSpPr>
          <p:spPr>
            <a:xfrm>
              <a:off x="9910269" y="636790"/>
              <a:ext cx="288000" cy="6264000"/>
            </a:xfrm>
            <a:prstGeom prst="ca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 defTabSz="890717">
                <a:buClr>
                  <a:srgbClr val="000000"/>
                </a:buClr>
                <a:defRPr/>
              </a:pPr>
              <a:r>
                <a:rPr lang="en-US" sz="1364" b="1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Event Bus (</a:t>
              </a:r>
              <a:r>
                <a:rPr lang="en-US" sz="1364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RabbitMQ / Kafka / Service Bus</a:t>
              </a:r>
              <a:r>
                <a:rPr lang="en-US" sz="1364" b="1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)</a:t>
              </a:r>
              <a:endParaRPr lang="en-IN" sz="1364" b="1" kern="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sym typeface="Arial"/>
              </a:endParaRPr>
            </a:p>
          </p:txBody>
        </p: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63ADE3E1-7C0F-4A66-AA75-3AD2AE3D7D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2346" y="5187107"/>
              <a:ext cx="360000" cy="360000"/>
            </a:xfrm>
            <a:prstGeom prst="rect">
              <a:avLst/>
            </a:prstGeom>
            <a:grpFill/>
          </p:spPr>
        </p:pic>
        <p:pic>
          <p:nvPicPr>
            <p:cNvPr id="1036" name="Picture 12" descr="RabbitMQ Logo PNG Transparent &amp; SVG Vector - Freebie Supply">
              <a:extLst>
                <a:ext uri="{FF2B5EF4-FFF2-40B4-BE49-F238E27FC236}">
                  <a16:creationId xmlns:a16="http://schemas.microsoft.com/office/drawing/2014/main" id="{A7E07EE2-DDFE-44E0-85DE-E0447AB17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6808" y="3184751"/>
              <a:ext cx="360000" cy="360000"/>
            </a:xfrm>
            <a:prstGeom prst="rect">
              <a:avLst/>
            </a:prstGeom>
            <a:grpFill/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7B0BD928-5C72-446C-B511-0AE89A27B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2729" y="4116905"/>
              <a:ext cx="360000" cy="360000"/>
            </a:xfrm>
            <a:prstGeom prst="rect">
              <a:avLst/>
            </a:prstGeom>
            <a:grpFill/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05713C4-99D7-4E4C-BD49-1759D32DB6BE}"/>
                </a:ext>
              </a:extLst>
            </p:cNvPr>
            <p:cNvCxnSpPr/>
            <p:nvPr/>
          </p:nvCxnSpPr>
          <p:spPr>
            <a:xfrm>
              <a:off x="9258516" y="3689513"/>
              <a:ext cx="648000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24FA6FE-7FCF-4C7D-A2E0-454B6742A59E}"/>
                </a:ext>
              </a:extLst>
            </p:cNvPr>
            <p:cNvCxnSpPr/>
            <p:nvPr/>
          </p:nvCxnSpPr>
          <p:spPr>
            <a:xfrm>
              <a:off x="9258518" y="1015470"/>
              <a:ext cx="0" cy="5577422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21575FF3-65F7-4FE7-9E4A-E2C49761EE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3500" y="3328501"/>
              <a:ext cx="478033" cy="360000"/>
            </a:xfrm>
            <a:prstGeom prst="rect">
              <a:avLst/>
            </a:prstGeom>
            <a:grpFill/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26EB1A2-7FA2-4F2E-9FCA-D445C671088A}"/>
                </a:ext>
              </a:extLst>
            </p:cNvPr>
            <p:cNvGrpSpPr/>
            <p:nvPr/>
          </p:nvGrpSpPr>
          <p:grpSpPr>
            <a:xfrm>
              <a:off x="6658060" y="5185654"/>
              <a:ext cx="1969200" cy="619200"/>
              <a:chOff x="7772112" y="4420653"/>
              <a:chExt cx="1969200" cy="619200"/>
            </a:xfrm>
            <a:grpFill/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0CDDA88B-9F6D-47DC-8475-CAB16AF927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72112" y="4420653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Basket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A5384A2C-F51F-4EC0-8751-CE62F03D43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72715" y="4662670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014A2A4-C5B7-4009-A38D-95ABCEC8699D}"/>
                  </a:ext>
                </a:extLst>
              </p:cNvPr>
              <p:cNvSpPr txBox="1"/>
              <p:nvPr/>
            </p:nvSpPr>
            <p:spPr>
              <a:xfrm>
                <a:off x="8925003" y="4682127"/>
                <a:ext cx="610780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Redis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EFA9AB7-8B67-4154-8829-F024DD95A930}"/>
                </a:ext>
              </a:extLst>
            </p:cNvPr>
            <p:cNvGrpSpPr/>
            <p:nvPr/>
          </p:nvGrpSpPr>
          <p:grpSpPr>
            <a:xfrm>
              <a:off x="6637360" y="4054058"/>
              <a:ext cx="1969200" cy="619200"/>
              <a:chOff x="7798052" y="3425188"/>
              <a:chExt cx="1969200" cy="6192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3CAEF075-E167-437D-BFF4-9A6287CA92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98052" y="342518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Discount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41" name="Picture 20">
                <a:extLst>
                  <a:ext uri="{FF2B5EF4-FFF2-40B4-BE49-F238E27FC236}">
                    <a16:creationId xmlns:a16="http://schemas.microsoft.com/office/drawing/2014/main" id="{3DB0514E-3F9C-476F-A639-F151624363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98655" y="366720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63D8927-F81D-48CB-8D6C-C6AD264E4E3A}"/>
                  </a:ext>
                </a:extLst>
              </p:cNvPr>
              <p:cNvSpPr txBox="1"/>
              <p:nvPr/>
            </p:nvSpPr>
            <p:spPr>
              <a:xfrm>
                <a:off x="8693308" y="366720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PostgreSQL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5DC677F-5694-4BF6-AF09-A492B9987CD7}"/>
                </a:ext>
              </a:extLst>
            </p:cNvPr>
            <p:cNvGrpSpPr/>
            <p:nvPr/>
          </p:nvGrpSpPr>
          <p:grpSpPr>
            <a:xfrm>
              <a:off x="6629012" y="2928110"/>
              <a:ext cx="1969200" cy="619200"/>
              <a:chOff x="7823992" y="2497818"/>
              <a:chExt cx="1969200" cy="619200"/>
            </a:xfrm>
            <a:grpFill/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A79C8E0-9E26-4A4B-9470-4C8B5F3500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23992" y="249781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Orders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44" name="Picture 20">
                <a:extLst>
                  <a:ext uri="{FF2B5EF4-FFF2-40B4-BE49-F238E27FC236}">
                    <a16:creationId xmlns:a16="http://schemas.microsoft.com/office/drawing/2014/main" id="{E3098846-212C-4321-9C0E-A9B19533ED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4595" y="273983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88C785-EC31-41DD-98F4-1056A4A64BF9}"/>
                  </a:ext>
                </a:extLst>
              </p:cNvPr>
              <p:cNvSpPr txBox="1"/>
              <p:nvPr/>
            </p:nvSpPr>
            <p:spPr>
              <a:xfrm>
                <a:off x="8719248" y="273983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MySQL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F03BC2D-6615-4557-A773-47DBF8E1D1E4}"/>
                </a:ext>
              </a:extLst>
            </p:cNvPr>
            <p:cNvGrpSpPr/>
            <p:nvPr/>
          </p:nvGrpSpPr>
          <p:grpSpPr>
            <a:xfrm>
              <a:off x="6657904" y="1833466"/>
              <a:ext cx="1969200" cy="619200"/>
              <a:chOff x="7823992" y="2497818"/>
              <a:chExt cx="1969200" cy="61920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1B211F49-1B79-4F8F-9E75-ECA4387E7E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23992" y="249781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Payment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51" name="Picture 20">
                <a:extLst>
                  <a:ext uri="{FF2B5EF4-FFF2-40B4-BE49-F238E27FC236}">
                    <a16:creationId xmlns:a16="http://schemas.microsoft.com/office/drawing/2014/main" id="{5C7AA196-9FA6-4187-891B-2CFBDB24A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4595" y="273983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E1C3DCD-0CFF-4649-AEC1-1F4F0202DCDC}"/>
                  </a:ext>
                </a:extLst>
              </p:cNvPr>
              <p:cNvSpPr txBox="1"/>
              <p:nvPr/>
            </p:nvSpPr>
            <p:spPr>
              <a:xfrm>
                <a:off x="8719248" y="273983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Event Bus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A12A845-E314-48C2-9F0A-740E025F4F3B}"/>
                </a:ext>
              </a:extLst>
            </p:cNvPr>
            <p:cNvGrpSpPr/>
            <p:nvPr/>
          </p:nvGrpSpPr>
          <p:grpSpPr>
            <a:xfrm>
              <a:off x="6632125" y="723727"/>
              <a:ext cx="1969200" cy="619200"/>
              <a:chOff x="7823992" y="2497818"/>
              <a:chExt cx="1969200" cy="61920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FFCECE9B-E32A-49A9-B3E0-F338108852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23992" y="249781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Identity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55" name="Picture 20">
                <a:extLst>
                  <a:ext uri="{FF2B5EF4-FFF2-40B4-BE49-F238E27FC236}">
                    <a16:creationId xmlns:a16="http://schemas.microsoft.com/office/drawing/2014/main" id="{BC72CEB6-BA9C-4238-9953-7F6BEC1627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4595" y="273983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1EA22C6-08EA-4C68-ADC0-92E2F7BEF97B}"/>
                  </a:ext>
                </a:extLst>
              </p:cNvPr>
              <p:cNvSpPr txBox="1"/>
              <p:nvPr/>
            </p:nvSpPr>
            <p:spPr>
              <a:xfrm>
                <a:off x="8719248" y="273983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SQL Server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6781F03-9507-4681-B192-5667BCCEAE3D}"/>
                </a:ext>
              </a:extLst>
            </p:cNvPr>
            <p:cNvCxnSpPr/>
            <p:nvPr/>
          </p:nvCxnSpPr>
          <p:spPr>
            <a:xfrm>
              <a:off x="8616489" y="6587739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4B8C494-65F0-434E-895D-ADDA5F888D9C}"/>
                </a:ext>
              </a:extLst>
            </p:cNvPr>
            <p:cNvCxnSpPr/>
            <p:nvPr/>
          </p:nvCxnSpPr>
          <p:spPr>
            <a:xfrm>
              <a:off x="8607803" y="1015470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60FC1B-F234-4E03-812D-98F6541BE01C}"/>
                </a:ext>
              </a:extLst>
            </p:cNvPr>
            <p:cNvCxnSpPr/>
            <p:nvPr/>
          </p:nvCxnSpPr>
          <p:spPr>
            <a:xfrm>
              <a:off x="8613244" y="5504722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56ACF82-FA6E-4DCE-A939-4478A7509041}"/>
                </a:ext>
              </a:extLst>
            </p:cNvPr>
            <p:cNvCxnSpPr/>
            <p:nvPr/>
          </p:nvCxnSpPr>
          <p:spPr>
            <a:xfrm>
              <a:off x="8610002" y="4363342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7D250E4-8E5C-433E-8101-DD46A9ABD6AB}"/>
                </a:ext>
              </a:extLst>
            </p:cNvPr>
            <p:cNvCxnSpPr/>
            <p:nvPr/>
          </p:nvCxnSpPr>
          <p:spPr>
            <a:xfrm>
              <a:off x="8600275" y="3244655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2727CDA-B6F7-4F37-8202-C935ABAA0219}"/>
                </a:ext>
              </a:extLst>
            </p:cNvPr>
            <p:cNvCxnSpPr/>
            <p:nvPr/>
          </p:nvCxnSpPr>
          <p:spPr>
            <a:xfrm>
              <a:off x="8619731" y="2145427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B839612-4D75-4914-B5FB-2F9F26A14222}"/>
                </a:ext>
              </a:extLst>
            </p:cNvPr>
            <p:cNvGrpSpPr/>
            <p:nvPr/>
          </p:nvGrpSpPr>
          <p:grpSpPr>
            <a:xfrm>
              <a:off x="4470336" y="722333"/>
              <a:ext cx="1838771" cy="3240423"/>
              <a:chOff x="4863833" y="688216"/>
              <a:chExt cx="1838771" cy="3240423"/>
            </a:xfrm>
            <a:grpFill/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5B283AE-04A1-4B80-939C-21B7C975E533}"/>
                  </a:ext>
                </a:extLst>
              </p:cNvPr>
              <p:cNvSpPr/>
              <p:nvPr/>
            </p:nvSpPr>
            <p:spPr>
              <a:xfrm>
                <a:off x="4863833" y="688216"/>
                <a:ext cx="1838771" cy="3240423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API Gateways / BFF</a:t>
                </a:r>
                <a:endParaRPr lang="en-IN" sz="1169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5E23C091-B119-4FBE-B5B9-657199CF3DC5}"/>
                  </a:ext>
                </a:extLst>
              </p:cNvPr>
              <p:cNvSpPr/>
              <p:nvPr/>
            </p:nvSpPr>
            <p:spPr>
              <a:xfrm>
                <a:off x="5005419" y="1243564"/>
                <a:ext cx="154129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Aggregator Web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7FAFEAAF-69EF-4F42-BD84-98FDAC764CBC}"/>
                  </a:ext>
                </a:extLst>
              </p:cNvPr>
              <p:cNvSpPr/>
              <p:nvPr/>
            </p:nvSpPr>
            <p:spPr>
              <a:xfrm>
                <a:off x="4999125" y="2096191"/>
                <a:ext cx="154129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Aggregator Mobile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0A23858-A376-44FD-AFBB-9416D4D59532}"/>
                </a:ext>
              </a:extLst>
            </p:cNvPr>
            <p:cNvGrpSpPr/>
            <p:nvPr/>
          </p:nvGrpSpPr>
          <p:grpSpPr>
            <a:xfrm>
              <a:off x="2042880" y="725277"/>
              <a:ext cx="1748242" cy="3211237"/>
              <a:chOff x="3313675" y="322610"/>
              <a:chExt cx="1748242" cy="3211237"/>
            </a:xfrm>
            <a:grpFill/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681EEBF-DED0-49C3-82BA-C359A5D505B5}"/>
                  </a:ext>
                </a:extLst>
              </p:cNvPr>
              <p:cNvSpPr/>
              <p:nvPr/>
            </p:nvSpPr>
            <p:spPr>
              <a:xfrm>
                <a:off x="3313675" y="322610"/>
                <a:ext cx="1748242" cy="321123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Client Apps</a:t>
                </a:r>
                <a:endParaRPr lang="en-IN" sz="1169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65492792-062B-42D9-AAD9-D351DD94A3FE}"/>
                  </a:ext>
                </a:extLst>
              </p:cNvPr>
              <p:cNvSpPr/>
              <p:nvPr/>
            </p:nvSpPr>
            <p:spPr>
              <a:xfrm>
                <a:off x="3564132" y="762411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Mobile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React Native</a:t>
                </a:r>
                <a:endParaRPr lang="en-IN" sz="1169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B3AB54A0-7094-41F3-9079-07C5826687CA}"/>
                  </a:ext>
                </a:extLst>
              </p:cNvPr>
              <p:cNvSpPr/>
              <p:nvPr/>
            </p:nvSpPr>
            <p:spPr>
              <a:xfrm>
                <a:off x="3564132" y="1476099"/>
                <a:ext cx="1234936" cy="748051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Server Side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MVC 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Razor 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Blazor Server</a:t>
                </a:r>
                <a:endParaRPr lang="en-IN" sz="1169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1ACB994B-1530-426B-8A1A-F7414FFFC74C}"/>
                  </a:ext>
                </a:extLst>
              </p:cNvPr>
              <p:cNvSpPr/>
              <p:nvPr/>
            </p:nvSpPr>
            <p:spPr>
              <a:xfrm>
                <a:off x="3564132" y="2400845"/>
                <a:ext cx="1234936" cy="103255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SPA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Angular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ReactJS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Vue JS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Blazor WASM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408990-FCA9-4CC3-97FB-20F0A7B43F30}"/>
                </a:ext>
              </a:extLst>
            </p:cNvPr>
            <p:cNvGrpSpPr/>
            <p:nvPr/>
          </p:nvGrpSpPr>
          <p:grpSpPr>
            <a:xfrm>
              <a:off x="1972499" y="5504722"/>
              <a:ext cx="4334117" cy="1375250"/>
              <a:chOff x="3299854" y="5177468"/>
              <a:chExt cx="4334117" cy="1375250"/>
            </a:xfrm>
            <a:grpFill/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D566606-C53C-4FC1-A923-3589748D9D4F}"/>
                  </a:ext>
                </a:extLst>
              </p:cNvPr>
              <p:cNvSpPr/>
              <p:nvPr/>
            </p:nvSpPr>
            <p:spPr>
              <a:xfrm>
                <a:off x="3299854" y="5177468"/>
                <a:ext cx="4334117" cy="137525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Admin Services</a:t>
                </a:r>
                <a:endParaRPr lang="en-IN" sz="1169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E45EF9D9-D928-42AF-8A79-B4C3DBEB95E1}"/>
                  </a:ext>
                </a:extLst>
              </p:cNvPr>
              <p:cNvSpPr/>
              <p:nvPr/>
            </p:nvSpPr>
            <p:spPr>
              <a:xfrm>
                <a:off x="3379240" y="5956201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Health Check</a:t>
                </a:r>
                <a:endParaRPr lang="en-IN" sz="1169" b="1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B0EDFA10-D167-4497-A206-2282E8F110AE}"/>
                  </a:ext>
                </a:extLst>
              </p:cNvPr>
              <p:cNvSpPr/>
              <p:nvPr/>
            </p:nvSpPr>
            <p:spPr>
              <a:xfrm>
                <a:off x="4842287" y="5956201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Webhooks</a:t>
                </a:r>
                <a:endParaRPr lang="en-IN" sz="1169" b="1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A074D1DD-3FE8-438B-88C5-DC151937405C}"/>
                  </a:ext>
                </a:extLst>
              </p:cNvPr>
              <p:cNvSpPr/>
              <p:nvPr/>
            </p:nvSpPr>
            <p:spPr>
              <a:xfrm>
                <a:off x="6294393" y="5935854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Alerts / Monitoring</a:t>
                </a:r>
                <a:endParaRPr lang="en-IN" sz="1169" b="1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067FBA5F-63F6-4044-A857-AE0BC37E6962}"/>
                  </a:ext>
                </a:extLst>
              </p:cNvPr>
              <p:cNvSpPr/>
              <p:nvPr/>
            </p:nvSpPr>
            <p:spPr>
              <a:xfrm>
                <a:off x="3370040" y="5365200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SPA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Admin UI</a:t>
                </a:r>
                <a:endParaRPr lang="en-IN" sz="1169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9A437BF-B9F4-4E33-B1E6-F4A4A6788C78}"/>
                </a:ext>
              </a:extLst>
            </p:cNvPr>
            <p:cNvGrpSpPr/>
            <p:nvPr/>
          </p:nvGrpSpPr>
          <p:grpSpPr>
            <a:xfrm>
              <a:off x="6648339" y="6263676"/>
              <a:ext cx="1969193" cy="619491"/>
              <a:chOff x="7975694" y="5936421"/>
              <a:chExt cx="1969193" cy="619491"/>
            </a:xfrm>
            <a:grpFill/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70E55D40-F807-4535-AFC7-97777C23A1A4}"/>
                  </a:ext>
                </a:extLst>
              </p:cNvPr>
              <p:cNvSpPr/>
              <p:nvPr/>
            </p:nvSpPr>
            <p:spPr>
              <a:xfrm>
                <a:off x="7975694" y="5936421"/>
                <a:ext cx="1969193" cy="619491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Products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27" name="Picture 16">
                <a:extLst>
                  <a:ext uri="{FF2B5EF4-FFF2-40B4-BE49-F238E27FC236}">
                    <a16:creationId xmlns:a16="http://schemas.microsoft.com/office/drawing/2014/main" id="{8E5E390B-01CA-4585-8914-CDBA43B6A2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58018" y="6183449"/>
                <a:ext cx="360000" cy="360000"/>
              </a:xfrm>
              <a:prstGeom prst="rect">
                <a:avLst/>
              </a:prstGeom>
              <a:grpFill/>
            </p:spPr>
          </p:pic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F6E7DF90-7FEF-491E-8015-5BA1941123FC}"/>
                  </a:ext>
                </a:extLst>
              </p:cNvPr>
              <p:cNvCxnSpPr/>
              <p:nvPr/>
            </p:nvCxnSpPr>
            <p:spPr>
              <a:xfrm>
                <a:off x="8636290" y="6363449"/>
                <a:ext cx="648000" cy="0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BE7DFDF-9042-4D41-AAB8-71E578F98892}"/>
                  </a:ext>
                </a:extLst>
              </p:cNvPr>
              <p:cNvSpPr txBox="1"/>
              <p:nvPr/>
            </p:nvSpPr>
            <p:spPr>
              <a:xfrm>
                <a:off x="9196437" y="6233810"/>
                <a:ext cx="698409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Mongo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CA19B5-C06A-775C-9497-32D7601C2E1F}"/>
              </a:ext>
            </a:extLst>
          </p:cNvPr>
          <p:cNvGrpSpPr/>
          <p:nvPr/>
        </p:nvGrpSpPr>
        <p:grpSpPr>
          <a:xfrm>
            <a:off x="9875674" y="1677210"/>
            <a:ext cx="1918138" cy="603144"/>
            <a:chOff x="9995954" y="1220413"/>
            <a:chExt cx="1969200" cy="6192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FCECE9B-E32A-49A9-B3E0-F33810885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95954" y="1220413"/>
              <a:ext cx="1969200" cy="6192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0717">
                <a:buClr>
                  <a:srgbClr val="000000"/>
                </a:buClr>
                <a:defRPr/>
              </a:pPr>
              <a:r>
                <a:rPr lang="en-US" sz="1072" b="1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Azure Open IA</a:t>
              </a:r>
              <a:endParaRPr lang="en-IN" sz="1072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sym typeface="Arial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C72CEB6-BA9C-4238-9953-7F6BEC1627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96557" y="1462430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Google Shape;488;p15">
            <a:extLst>
              <a:ext uri="{FF2B5EF4-FFF2-40B4-BE49-F238E27FC236}">
                <a16:creationId xmlns:a16="http://schemas.microsoft.com/office/drawing/2014/main" id="{7C31FCD8-03FE-6CB3-3625-703E593713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8070" y="0"/>
            <a:ext cx="11875861" cy="70133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9054" tIns="44515" rIns="89054" bIns="44515" anchor="ctr" anchorCtr="0">
            <a:normAutofit/>
          </a:bodyPr>
          <a:lstStyle/>
          <a:p>
            <a:pPr>
              <a:buClr>
                <a:schemeClr val="lt1"/>
              </a:buClr>
              <a:buSzPts val="4400"/>
            </a:pPr>
            <a:r>
              <a:rPr lang="en-US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Reference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Architecture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1658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D46947-3455-49F6-81DC-66502143C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24" y="1786822"/>
            <a:ext cx="760057" cy="76005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CC5020-AEBC-4D94-8930-1E6AA6C03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2690" y="1786822"/>
            <a:ext cx="760057" cy="76005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F18036A-9AA0-4AAF-A6CF-9B332A840F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2247" y="1786822"/>
            <a:ext cx="760057" cy="76005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8A56780-CD7C-41F9-83CC-0901E3A92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16602" y="1786822"/>
            <a:ext cx="760057" cy="760057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41F7567-791E-4A67-9274-1439E4CF2D54}"/>
              </a:ext>
            </a:extLst>
          </p:cNvPr>
          <p:cNvGrpSpPr/>
          <p:nvPr/>
        </p:nvGrpSpPr>
        <p:grpSpPr>
          <a:xfrm>
            <a:off x="411284" y="3490015"/>
            <a:ext cx="5462840" cy="3149515"/>
            <a:chOff x="6101386" y="2796466"/>
            <a:chExt cx="5608263" cy="3233356"/>
          </a:xfrm>
        </p:grpSpPr>
        <p:sp>
          <p:nvSpPr>
            <p:cNvPr id="19" name="Thought Bubble: Cloud 18">
              <a:extLst>
                <a:ext uri="{FF2B5EF4-FFF2-40B4-BE49-F238E27FC236}">
                  <a16:creationId xmlns:a16="http://schemas.microsoft.com/office/drawing/2014/main" id="{A7D35382-D69E-4203-B4A9-52A05A4FD8D7}"/>
                </a:ext>
              </a:extLst>
            </p:cNvPr>
            <p:cNvSpPr/>
            <p:nvPr/>
          </p:nvSpPr>
          <p:spPr>
            <a:xfrm>
              <a:off x="6101386" y="2796466"/>
              <a:ext cx="5608263" cy="3233356"/>
            </a:xfrm>
            <a:prstGeom prst="cloudCallout">
              <a:avLst>
                <a:gd name="adj1" fmla="val -10766"/>
                <a:gd name="adj2" fmla="val 3929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0717">
                <a:defRPr/>
              </a:pPr>
              <a:endParaRPr lang="en-IN" sz="1753">
                <a:solidFill>
                  <a:prstClr val="white"/>
                </a:solidFill>
                <a:latin typeface="Calibri" panose="020F0502020204030204"/>
                <a:sym typeface="Arial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F592EF6-1E6D-47AE-A34C-AB5A774B30D8}"/>
                </a:ext>
              </a:extLst>
            </p:cNvPr>
            <p:cNvGrpSpPr/>
            <p:nvPr/>
          </p:nvGrpSpPr>
          <p:grpSpPr>
            <a:xfrm>
              <a:off x="6972126" y="3249876"/>
              <a:ext cx="3866781" cy="1892550"/>
              <a:chOff x="5965146" y="3263136"/>
              <a:chExt cx="3866781" cy="1892550"/>
            </a:xfrm>
          </p:grpSpPr>
          <p:pic>
            <p:nvPicPr>
              <p:cNvPr id="20" name="Picture 19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9966C00C-1E5C-4E39-9381-2359516062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3959" y="3444336"/>
                <a:ext cx="780290" cy="780290"/>
              </a:xfrm>
              <a:prstGeom prst="rect">
                <a:avLst/>
              </a:prstGeom>
            </p:spPr>
          </p:pic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C723A7AA-CBAF-404F-AA2B-631CC56FB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355677" y="3263136"/>
                <a:ext cx="476250" cy="476250"/>
              </a:xfrm>
              <a:prstGeom prst="rect">
                <a:avLst/>
              </a:prstGeom>
            </p:spPr>
          </p:pic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925071B5-D25D-44D1-8436-17A064FA82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965152" y="4517937"/>
                <a:ext cx="628650" cy="600075"/>
              </a:xfrm>
              <a:prstGeom prst="rect">
                <a:avLst/>
              </a:prstGeom>
            </p:spPr>
          </p:pic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02E07A17-A57F-4E63-8BA7-95B0DA3919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965146" y="4679436"/>
                <a:ext cx="476250" cy="476250"/>
              </a:xfrm>
              <a:prstGeom prst="rect">
                <a:avLst/>
              </a:prstGeom>
            </p:spPr>
          </p:pic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C7B8C726-E294-4A32-B7CC-0D388BEA8C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858812" y="3986501"/>
                <a:ext cx="476250" cy="476250"/>
              </a:xfrm>
              <a:prstGeom prst="rect">
                <a:avLst/>
              </a:prstGeom>
            </p:spPr>
          </p:pic>
        </p:grp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A297AF32-D8A2-4423-B36B-CE86473A2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7408" y="4312904"/>
            <a:ext cx="760057" cy="76005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4738135-B527-4325-8D62-F8B9B9D19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397" y="1686050"/>
            <a:ext cx="792948" cy="96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AAF0FC8B-CA83-4A8E-A2F7-220F96B6E7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457408" y="1786259"/>
            <a:ext cx="759867" cy="761131"/>
          </a:xfrm>
          <a:prstGeom prst="rect">
            <a:avLst/>
          </a:prstGeom>
        </p:spPr>
      </p:pic>
      <p:pic>
        <p:nvPicPr>
          <p:cNvPr id="40" name="Picture 39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893951CC-E62C-48AE-B7E2-F096699C2CF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27" y="1338430"/>
            <a:ext cx="380036" cy="380036"/>
          </a:xfrm>
          <a:prstGeom prst="rect">
            <a:avLst/>
          </a:prstGeom>
        </p:spPr>
      </p:pic>
      <p:pic>
        <p:nvPicPr>
          <p:cNvPr id="42" name="Picture 41" descr="A picture containing clock&#10;&#10;Description automatically generated">
            <a:extLst>
              <a:ext uri="{FF2B5EF4-FFF2-40B4-BE49-F238E27FC236}">
                <a16:creationId xmlns:a16="http://schemas.microsoft.com/office/drawing/2014/main" id="{79BA6822-C72A-4838-A922-66E4DB0E55A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554" y="1339898"/>
            <a:ext cx="380036" cy="380036"/>
          </a:xfrm>
          <a:prstGeom prst="rect">
            <a:avLst/>
          </a:prstGeom>
        </p:spPr>
      </p:pic>
      <p:pic>
        <p:nvPicPr>
          <p:cNvPr id="44" name="Picture 43" descr="A close up of a logo&#10;&#10;Description automatically generated">
            <a:extLst>
              <a:ext uri="{FF2B5EF4-FFF2-40B4-BE49-F238E27FC236}">
                <a16:creationId xmlns:a16="http://schemas.microsoft.com/office/drawing/2014/main" id="{9C7E8CA2-5F1E-4E2F-8888-3197EBCE717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701" y="1338430"/>
            <a:ext cx="380036" cy="380036"/>
          </a:xfrm>
          <a:prstGeom prst="rect">
            <a:avLst/>
          </a:prstGeom>
        </p:spPr>
      </p:pic>
      <p:pic>
        <p:nvPicPr>
          <p:cNvPr id="46" name="Picture 45" descr="A picture containing object, drawing, clock&#10;&#10;Description automatically generated">
            <a:extLst>
              <a:ext uri="{FF2B5EF4-FFF2-40B4-BE49-F238E27FC236}">
                <a16:creationId xmlns:a16="http://schemas.microsoft.com/office/drawing/2014/main" id="{4F6779B2-2CDD-466E-BE8D-3DC3B38B185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651" y="1338430"/>
            <a:ext cx="380036" cy="380036"/>
          </a:xfrm>
          <a:prstGeom prst="rect">
            <a:avLst/>
          </a:prstGeom>
        </p:spPr>
      </p:pic>
      <p:pic>
        <p:nvPicPr>
          <p:cNvPr id="48" name="Picture 47" descr="A picture containing game&#10;&#10;Description automatically generated">
            <a:extLst>
              <a:ext uri="{FF2B5EF4-FFF2-40B4-BE49-F238E27FC236}">
                <a16:creationId xmlns:a16="http://schemas.microsoft.com/office/drawing/2014/main" id="{FF03DBD6-CC50-4A97-BD33-82244A6C7E6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436" y="1338746"/>
            <a:ext cx="380036" cy="380036"/>
          </a:xfrm>
          <a:prstGeom prst="rect">
            <a:avLst/>
          </a:prstGeom>
        </p:spPr>
      </p:pic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779F2AB2-CDEF-415F-AE8D-58D363E55E5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323" y="1338429"/>
            <a:ext cx="380036" cy="380036"/>
          </a:xfrm>
          <a:prstGeom prst="rect">
            <a:avLst/>
          </a:prstGeom>
        </p:spPr>
      </p:pic>
      <p:pic>
        <p:nvPicPr>
          <p:cNvPr id="54" name="Picture 5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5C6B40D-2E6C-4A97-B379-4D03C27B58D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322" y="3786281"/>
            <a:ext cx="380036" cy="380036"/>
          </a:xfrm>
          <a:prstGeom prst="rect">
            <a:avLst/>
          </a:prstGeom>
        </p:spPr>
      </p:pic>
      <p:pic>
        <p:nvPicPr>
          <p:cNvPr id="56" name="Picture 55" descr="A close up of a logo&#10;&#10;Description automatically generated">
            <a:extLst>
              <a:ext uri="{FF2B5EF4-FFF2-40B4-BE49-F238E27FC236}">
                <a16:creationId xmlns:a16="http://schemas.microsoft.com/office/drawing/2014/main" id="{4B7097A5-180E-461B-B13C-0CC5B836DD4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845" y="3790440"/>
            <a:ext cx="380036" cy="38003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4801AF1-40F5-4B78-8B88-3B17F07F3996}"/>
              </a:ext>
            </a:extLst>
          </p:cNvPr>
          <p:cNvSpPr txBox="1"/>
          <p:nvPr/>
        </p:nvSpPr>
        <p:spPr>
          <a:xfrm>
            <a:off x="789336" y="2722021"/>
            <a:ext cx="1082388" cy="359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Feature Branch </a:t>
            </a:r>
          </a:p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Code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C126E89-A1A7-4EB3-9DEC-44A16C851BD3}"/>
              </a:ext>
            </a:extLst>
          </p:cNvPr>
          <p:cNvSpPr txBox="1"/>
          <p:nvPr/>
        </p:nvSpPr>
        <p:spPr>
          <a:xfrm>
            <a:off x="2689664" y="2723459"/>
            <a:ext cx="881972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Pull Request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CFAD7A-E88C-4A0F-A610-6CBE85188BB1}"/>
              </a:ext>
            </a:extLst>
          </p:cNvPr>
          <p:cNvSpPr txBox="1"/>
          <p:nvPr/>
        </p:nvSpPr>
        <p:spPr>
          <a:xfrm>
            <a:off x="4638894" y="2723459"/>
            <a:ext cx="840294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Gated Build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2C61609-CC07-4FD7-9C30-D031271928D1}"/>
              </a:ext>
            </a:extLst>
          </p:cNvPr>
          <p:cNvSpPr txBox="1"/>
          <p:nvPr/>
        </p:nvSpPr>
        <p:spPr>
          <a:xfrm>
            <a:off x="6505230" y="2723462"/>
            <a:ext cx="998991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Master Branch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49C46EA-9E6D-44DB-8464-705398B77D4A}"/>
              </a:ext>
            </a:extLst>
          </p:cNvPr>
          <p:cNvSpPr txBox="1"/>
          <p:nvPr/>
        </p:nvSpPr>
        <p:spPr>
          <a:xfrm>
            <a:off x="8410427" y="2723461"/>
            <a:ext cx="630301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CI Build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2143B6B-0DBF-411D-B5F8-55CC77C45241}"/>
              </a:ext>
            </a:extLst>
          </p:cNvPr>
          <p:cNvSpPr txBox="1"/>
          <p:nvPr/>
        </p:nvSpPr>
        <p:spPr>
          <a:xfrm>
            <a:off x="10366021" y="2723459"/>
            <a:ext cx="990977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Artefacts drop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B214976-97E2-44AA-89EE-93858B032AF0}"/>
              </a:ext>
            </a:extLst>
          </p:cNvPr>
          <p:cNvSpPr txBox="1"/>
          <p:nvPr/>
        </p:nvSpPr>
        <p:spPr>
          <a:xfrm>
            <a:off x="10551804" y="5137546"/>
            <a:ext cx="622286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Release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13AA115-519F-4E7B-A289-6AF4CCC85A69}"/>
              </a:ext>
            </a:extLst>
          </p:cNvPr>
          <p:cNvSpPr txBox="1"/>
          <p:nvPr/>
        </p:nvSpPr>
        <p:spPr>
          <a:xfrm>
            <a:off x="5811109" y="4194776"/>
            <a:ext cx="1019831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Environment A</a:t>
            </a:r>
          </a:p>
        </p:txBody>
      </p:sp>
      <p:sp>
        <p:nvSpPr>
          <p:cNvPr id="5" name="Google Shape;488;p15">
            <a:extLst>
              <a:ext uri="{FF2B5EF4-FFF2-40B4-BE49-F238E27FC236}">
                <a16:creationId xmlns:a16="http://schemas.microsoft.com/office/drawing/2014/main" id="{F9892787-E312-811A-D5A5-649C93797F64}"/>
              </a:ext>
            </a:extLst>
          </p:cNvPr>
          <p:cNvSpPr txBox="1">
            <a:spLocks/>
          </p:cNvSpPr>
          <p:nvPr/>
        </p:nvSpPr>
        <p:spPr>
          <a:xfrm>
            <a:off x="158070" y="0"/>
            <a:ext cx="11875861" cy="114434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9054" tIns="44515" rIns="89054" bIns="4451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 defTabSz="890717">
              <a:buClr>
                <a:srgbClr val="FFFFFF"/>
              </a:buClr>
              <a:buSzPts val="4400"/>
              <a:defRPr/>
            </a:pPr>
            <a:r>
              <a:rPr lang="en-US" sz="5845" kern="0" dirty="0">
                <a:solidFill>
                  <a:srgbClr val="FFFFFF"/>
                </a:solidFill>
              </a:rPr>
              <a:t>Pull request, CI, and CD</a:t>
            </a:r>
            <a:endParaRPr lang="en-US" sz="5845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996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https://bit.ly/4bdTSwY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AWS - Code Commit, Build, Deploy with .NET 8 Minimal API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Feb 05,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AWS - Code Commit, Build, Deploy with .NET 8 Minimal API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82000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0061511-A582-3F46-2E79-79EE16938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74228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E6C0426F-FF48-132B-37D1-418A3C451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3493" y="3356817"/>
            <a:ext cx="720000" cy="720000"/>
          </a:xfrm>
          <a:prstGeom prst="rect">
            <a:avLst/>
          </a:prstGeom>
        </p:spPr>
      </p:pic>
      <p:pic>
        <p:nvPicPr>
          <p:cNvPr id="4" name="Picture 2" descr="Blazor now in official preview! - .NET Blog">
            <a:extLst>
              <a:ext uri="{FF2B5EF4-FFF2-40B4-BE49-F238E27FC236}">
                <a16:creationId xmlns:a16="http://schemas.microsoft.com/office/drawing/2014/main" id="{7A070034-85EF-0A7A-10FF-C52C36B4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914817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00F3737D-0D74-D190-7543-2F05C8534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93974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67B99AE-42A8-385A-40BA-13746F5EC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0371" y="5875756"/>
            <a:ext cx="720000" cy="720000"/>
          </a:xfrm>
          <a:prstGeom prst="rect">
            <a:avLst/>
          </a:prstGeom>
        </p:spPr>
      </p:pic>
      <p:pic>
        <p:nvPicPr>
          <p:cNvPr id="10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7F44E216-D9BC-E4C6-25A7-C5612E9E3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077" y="71812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F2127ED-0EF0-54F5-1566-0B7DE6F899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56836" y="1558462"/>
            <a:ext cx="324000" cy="324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4ABF85A-BB59-AD85-A980-3EFE6FCDA0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8494" y="5861953"/>
            <a:ext cx="720000" cy="720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0FCB4D0-D55F-9E07-9E58-96CB1FD72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913464"/>
            <a:ext cx="720000" cy="7200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D1C912-029E-3897-03CB-2476627F7698}"/>
              </a:ext>
            </a:extLst>
          </p:cNvPr>
          <p:cNvCxnSpPr>
            <a:cxnSpLocks/>
          </p:cNvCxnSpPr>
          <p:nvPr/>
        </p:nvCxnSpPr>
        <p:spPr>
          <a:xfrm flipV="1">
            <a:off x="659529" y="1633464"/>
            <a:ext cx="0" cy="1740764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6825390-32F0-0D8D-20CC-1625195CB984}"/>
              </a:ext>
            </a:extLst>
          </p:cNvPr>
          <p:cNvSpPr>
            <a:spLocks noChangeAspect="1"/>
          </p:cNvSpPr>
          <p:nvPr/>
        </p:nvSpPr>
        <p:spPr>
          <a:xfrm>
            <a:off x="373585" y="4813106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BA93681-5AF0-CE2C-3315-6D444534F2B5}"/>
              </a:ext>
            </a:extLst>
          </p:cNvPr>
          <p:cNvSpPr>
            <a:spLocks noChangeAspect="1"/>
          </p:cNvSpPr>
          <p:nvPr/>
        </p:nvSpPr>
        <p:spPr>
          <a:xfrm>
            <a:off x="4027059" y="4813692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F746B77-0AF5-DC09-D0CE-6C4C5BB35D40}"/>
              </a:ext>
            </a:extLst>
          </p:cNvPr>
          <p:cNvSpPr>
            <a:spLocks noChangeAspect="1"/>
          </p:cNvSpPr>
          <p:nvPr/>
        </p:nvSpPr>
        <p:spPr>
          <a:xfrm>
            <a:off x="380213" y="2452241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37DB9AB-1425-AD8F-9557-2D22CBFDAF01}"/>
              </a:ext>
            </a:extLst>
          </p:cNvPr>
          <p:cNvSpPr>
            <a:spLocks noChangeAspect="1"/>
          </p:cNvSpPr>
          <p:nvPr/>
        </p:nvSpPr>
        <p:spPr>
          <a:xfrm>
            <a:off x="2205528" y="1000910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757B2D1-1D91-1176-56E2-FD3040219A23}"/>
              </a:ext>
            </a:extLst>
          </p:cNvPr>
          <p:cNvSpPr>
            <a:spLocks noChangeAspect="1"/>
          </p:cNvSpPr>
          <p:nvPr/>
        </p:nvSpPr>
        <p:spPr>
          <a:xfrm>
            <a:off x="2196561" y="3452240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9AD03EC-FAD9-84F8-0A4E-8B293EAAFC93}"/>
              </a:ext>
            </a:extLst>
          </p:cNvPr>
          <p:cNvSpPr>
            <a:spLocks noChangeAspect="1"/>
          </p:cNvSpPr>
          <p:nvPr/>
        </p:nvSpPr>
        <p:spPr>
          <a:xfrm>
            <a:off x="5952775" y="3451888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9D90CB-D207-8E4B-FF89-A00FF2D5A032}"/>
              </a:ext>
            </a:extLst>
          </p:cNvPr>
          <p:cNvSpPr/>
          <p:nvPr/>
        </p:nvSpPr>
        <p:spPr>
          <a:xfrm>
            <a:off x="0" y="0"/>
            <a:ext cx="12192000" cy="646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CC6152-636D-D39E-B007-AE423E6583DB}"/>
              </a:ext>
            </a:extLst>
          </p:cNvPr>
          <p:cNvSpPr txBox="1"/>
          <p:nvPr/>
        </p:nvSpPr>
        <p:spPr>
          <a:xfrm>
            <a:off x="85238" y="87150"/>
            <a:ext cx="398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Gimmicks Travels</a:t>
            </a:r>
          </a:p>
        </p:txBody>
      </p:sp>
      <p:pic>
        <p:nvPicPr>
          <p:cNvPr id="46" name="Picture 45" descr="C# - Visual Studio Marketplace">
            <a:extLst>
              <a:ext uri="{FF2B5EF4-FFF2-40B4-BE49-F238E27FC236}">
                <a16:creationId xmlns:a16="http://schemas.microsoft.com/office/drawing/2014/main" id="{D9472DF2-345F-EBB9-B42A-87097DF70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605" y="3914817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02AD9356-4C29-AEC0-9141-1ECA32196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9145" y="3379616"/>
            <a:ext cx="720000" cy="720000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C813BC1-B5E9-5FA4-E492-153716CF8818}"/>
              </a:ext>
            </a:extLst>
          </p:cNvPr>
          <p:cNvCxnSpPr>
            <a:cxnSpLocks/>
          </p:cNvCxnSpPr>
          <p:nvPr/>
        </p:nvCxnSpPr>
        <p:spPr>
          <a:xfrm flipV="1">
            <a:off x="659527" y="4098762"/>
            <a:ext cx="0" cy="1740764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431819A5-7DC9-D17E-96B1-6A5B1E4812AD}"/>
              </a:ext>
            </a:extLst>
          </p:cNvPr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745" y="6481931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276EC9E-5FF1-F223-A53C-7025AE57ECB5}"/>
              </a:ext>
            </a:extLst>
          </p:cNvPr>
          <p:cNvCxnSpPr>
            <a:cxnSpLocks/>
          </p:cNvCxnSpPr>
          <p:nvPr/>
        </p:nvCxnSpPr>
        <p:spPr>
          <a:xfrm flipV="1">
            <a:off x="4307602" y="4117812"/>
            <a:ext cx="0" cy="174076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7EE568C7-5FFA-E268-DA67-2BE86488AF3C}"/>
              </a:ext>
            </a:extLst>
          </p:cNvPr>
          <p:cNvCxnSpPr>
            <a:stCxn id="2" idx="3"/>
            <a:endCxn id="47" idx="1"/>
          </p:cNvCxnSpPr>
          <p:nvPr/>
        </p:nvCxnSpPr>
        <p:spPr>
          <a:xfrm>
            <a:off x="1028494" y="3734228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A4D350C3-2C63-FA02-C918-A4F63A1239FF}"/>
              </a:ext>
            </a:extLst>
          </p:cNvPr>
          <p:cNvCxnSpPr/>
          <p:nvPr/>
        </p:nvCxnSpPr>
        <p:spPr>
          <a:xfrm>
            <a:off x="1046422" y="1277897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E1F02195-0D46-B2FE-B586-D2C70D6DAC76}"/>
              </a:ext>
            </a:extLst>
          </p:cNvPr>
          <p:cNvCxnSpPr/>
          <p:nvPr/>
        </p:nvCxnSpPr>
        <p:spPr>
          <a:xfrm>
            <a:off x="4650235" y="3734226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785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1E0E65A-A0F5-D5D6-7D5E-CB49FE22B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0"/>
            <a:ext cx="842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65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https://bit.ly/3O1Gq5g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Microservices in .NET 8, and DAPR (Service to Service Invocation)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Jan 15,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 in .NET 8, and DAPR (Service to Service Invocation)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8672117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A7C33D72-7548-A4D8-3932-038AB5C5C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61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668B3DB-7C6C-E3A6-E9B5-59E17CD7D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7" r="3448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83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https://bit.ly/3QHk2id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Dapr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(Distributed Application Runtime), .NET 8, and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Nov 18,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Dapr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(Distributed Application Runtime), .NET 8, and VS Code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70775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D651CA7-8E43-F49F-23A6-F04D9371E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61" r="660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49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D67FE7-3609-2F50-EF16-8217D03E1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6851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https://bit.ly/3u49qlR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Build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Nov 06,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Build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8993523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in a yellow shirt&#10;&#10;Description automatically generated">
            <a:extLst>
              <a:ext uri="{FF2B5EF4-FFF2-40B4-BE49-F238E27FC236}">
                <a16:creationId xmlns:a16="http://schemas.microsoft.com/office/drawing/2014/main" id="{5DBC9D9E-EFFA-9140-F22C-CD48B4AAD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16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DF8711-A1B9-8C06-ECD3-2B275C15A434}"/>
              </a:ext>
            </a:extLst>
          </p:cNvPr>
          <p:cNvSpPr/>
          <p:nvPr/>
        </p:nvSpPr>
        <p:spPr>
          <a:xfrm>
            <a:off x="2528597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Py</a:t>
            </a:r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EBBAAFA-E24E-4E03-E272-C2CF85240F4E}"/>
              </a:ext>
            </a:extLst>
          </p:cNvPr>
          <p:cNvSpPr/>
          <p:nvPr/>
        </p:nvSpPr>
        <p:spPr>
          <a:xfrm>
            <a:off x="6571862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AOAI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DF38D9-B3DE-7C05-38FC-44101DC3863E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3732246" y="1231636"/>
            <a:ext cx="2839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D345BBF-7A6F-5352-4383-B5A0D7DA5D8E}"/>
              </a:ext>
            </a:extLst>
          </p:cNvPr>
          <p:cNvSpPr/>
          <p:nvPr/>
        </p:nvSpPr>
        <p:spPr>
          <a:xfrm>
            <a:off x="2528596" y="4581336"/>
            <a:ext cx="1203649" cy="10450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Blazor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28B6BA-EB2A-1A2F-A52F-9BB90EEA25EB}"/>
              </a:ext>
            </a:extLst>
          </p:cNvPr>
          <p:cNvCxnSpPr>
            <a:stCxn id="7" idx="0"/>
            <a:endCxn id="4" idx="4"/>
          </p:cNvCxnSpPr>
          <p:nvPr/>
        </p:nvCxnSpPr>
        <p:spPr>
          <a:xfrm flipV="1">
            <a:off x="3130421" y="1819464"/>
            <a:ext cx="1" cy="2761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2199A02-AF1B-B121-063B-5E776120F17E}"/>
              </a:ext>
            </a:extLst>
          </p:cNvPr>
          <p:cNvSpPr txBox="1"/>
          <p:nvPr/>
        </p:nvSpPr>
        <p:spPr>
          <a:xfrm>
            <a:off x="4422710" y="326571"/>
            <a:ext cx="38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Travels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92FE96-F7E4-51B7-6BCC-9A2DC6CCAF4A}"/>
              </a:ext>
            </a:extLst>
          </p:cNvPr>
          <p:cNvSpPr txBox="1"/>
          <p:nvPr/>
        </p:nvSpPr>
        <p:spPr>
          <a:xfrm>
            <a:off x="2485053" y="5756993"/>
            <a:ext cx="130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Admin App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778AB9-2B49-DA8B-54E2-D7D953AD37F6}"/>
              </a:ext>
            </a:extLst>
          </p:cNvPr>
          <p:cNvSpPr/>
          <p:nvPr/>
        </p:nvSpPr>
        <p:spPr>
          <a:xfrm>
            <a:off x="6571862" y="4460035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.NET 8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C35574-A7DA-2EE3-E056-9AC4FD003D56}"/>
              </a:ext>
            </a:extLst>
          </p:cNvPr>
          <p:cNvCxnSpPr>
            <a:cxnSpLocks/>
          </p:cNvCxnSpPr>
          <p:nvPr/>
        </p:nvCxnSpPr>
        <p:spPr>
          <a:xfrm>
            <a:off x="3732245" y="5085188"/>
            <a:ext cx="2839617" cy="65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ylinder 12">
            <a:extLst>
              <a:ext uri="{FF2B5EF4-FFF2-40B4-BE49-F238E27FC236}">
                <a16:creationId xmlns:a16="http://schemas.microsoft.com/office/drawing/2014/main" id="{205B5E85-8F6C-0EFE-5E44-074D94946E29}"/>
              </a:ext>
            </a:extLst>
          </p:cNvPr>
          <p:cNvSpPr/>
          <p:nvPr/>
        </p:nvSpPr>
        <p:spPr>
          <a:xfrm>
            <a:off x="10300996" y="4348064"/>
            <a:ext cx="1007701" cy="1399597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SQL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348054-2FE7-83AC-CB64-C52C904E6611}"/>
              </a:ext>
            </a:extLst>
          </p:cNvPr>
          <p:cNvCxnSpPr>
            <a:stCxn id="11" idx="6"/>
            <a:endCxn id="13" idx="2"/>
          </p:cNvCxnSpPr>
          <p:nvPr/>
        </p:nvCxnSpPr>
        <p:spPr>
          <a:xfrm flipV="1">
            <a:off x="7775511" y="5047863"/>
            <a:ext cx="25254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F936927-00D7-0CA8-B213-70C4D5008647}"/>
              </a:ext>
            </a:extLst>
          </p:cNvPr>
          <p:cNvSpPr/>
          <p:nvPr/>
        </p:nvSpPr>
        <p:spPr>
          <a:xfrm>
            <a:off x="6246843" y="6171424"/>
            <a:ext cx="1884784" cy="5543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ReactJS / </a:t>
            </a:r>
            <a:r>
              <a:rPr lang="en-IN" dirty="0" err="1"/>
              <a:t>Nextjs</a:t>
            </a:r>
            <a:endParaRPr lang="en-IN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E929CA-01AC-FABA-A15F-E40C613EB32C}"/>
              </a:ext>
            </a:extLst>
          </p:cNvPr>
          <p:cNvCxnSpPr>
            <a:stCxn id="11" idx="4"/>
            <a:endCxn id="15" idx="0"/>
          </p:cNvCxnSpPr>
          <p:nvPr/>
        </p:nvCxnSpPr>
        <p:spPr>
          <a:xfrm>
            <a:off x="7173687" y="5635692"/>
            <a:ext cx="15548" cy="535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9070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D96743E-74B8-9534-1A75-08CC7CADF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1" r="475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051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https://bit.ly/3M7yRJm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Chat GPT Clone - Flask, AOAI, HTML, JavaScript, Bootstrap 5.x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Oct 22,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Chat GPT Clone - Flask, AOAI, HTML, JavaScript, Bootstrap 5.x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195571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645A322-5C6D-213D-7C43-E7488FC0F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703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https://bit.ly/3ttt2iN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JIT Compilation .NET 6/7/8 Apps Basic Types and Conversions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Oct 09,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JIT Compilation .NET 6/7/8 Apps Basic Types and Conversions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967030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C686EE7-0705-7D0B-624D-236E1FAB0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396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: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https://bit.ly/46aXnkL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Commit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Sep 30,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Commit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891172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6AA7BA5-D77D-0708-0D3A-251AB4CBE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55" b="1674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67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in a blue circle with text&#10;&#10;Description automatically generated">
            <a:extLst>
              <a:ext uri="{FF2B5EF4-FFF2-40B4-BE49-F238E27FC236}">
                <a16:creationId xmlns:a16="http://schemas.microsoft.com/office/drawing/2014/main" id="{A98ED32D-7C4D-4C4C-55EE-8D42BA53C5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316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158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C563A6-12AD-F6B3-415B-2A39F873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565" y="1302836"/>
            <a:ext cx="7254869" cy="42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107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548024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C2066F-F20F-748C-58BF-DFE56D3E9A1B}"/>
              </a:ext>
            </a:extLst>
          </p:cNvPr>
          <p:cNvSpPr/>
          <p:nvPr/>
        </p:nvSpPr>
        <p:spPr>
          <a:xfrm>
            <a:off x="419870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Source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517810-32B1-D4CB-C3EB-F7FE0E5AD554}"/>
              </a:ext>
            </a:extLst>
          </p:cNvPr>
          <p:cNvSpPr/>
          <p:nvPr/>
        </p:nvSpPr>
        <p:spPr>
          <a:xfrm>
            <a:off x="2988897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Compiler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2F454E-9832-2432-FFEB-9C91577B3948}"/>
              </a:ext>
            </a:extLst>
          </p:cNvPr>
          <p:cNvSpPr/>
          <p:nvPr/>
        </p:nvSpPr>
        <p:spPr>
          <a:xfrm>
            <a:off x="5455290" y="1660848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953F35-B4FA-D35F-1FD0-BD06830626A5}"/>
              </a:ext>
            </a:extLst>
          </p:cNvPr>
          <p:cNvSpPr/>
          <p:nvPr/>
        </p:nvSpPr>
        <p:spPr>
          <a:xfrm>
            <a:off x="787502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JIT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55A7C8-E051-7994-E74E-EAE9909677B1}"/>
              </a:ext>
            </a:extLst>
          </p:cNvPr>
          <p:cNvSpPr/>
          <p:nvPr/>
        </p:nvSpPr>
        <p:spPr>
          <a:xfrm>
            <a:off x="1035075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0101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A3A02B-866C-432D-96B3-6896629A3EF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838123" y="2174033"/>
            <a:ext cx="115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E74F2F-DF75-C813-D017-4BED7DFAF104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4407150" y="2174032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C01210-DB8E-CA09-B1D8-287D15BD488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873543" y="2174030"/>
            <a:ext cx="10014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6EA8D0-D0E3-AD5D-FC2A-739E95E3CDBD}"/>
              </a:ext>
            </a:extLst>
          </p:cNvPr>
          <p:cNvCxnSpPr/>
          <p:nvPr/>
        </p:nvCxnSpPr>
        <p:spPr>
          <a:xfrm flipV="1">
            <a:off x="9302608" y="2174030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6121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3806375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0DFE39A-EDFB-04B4-B690-E3712FB09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" r="4636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639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950913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35230F-3AA8-9E10-034F-4A446143F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04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73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https://bit.ly/3QWdY7i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CTS, IL, JIT Compilation C# in .NET 8 - Microservices 2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CTS, IL, JIT Compilation C# in .NET 8 -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2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886568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08E4598-E46F-EF2A-E95B-5C7366FE7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795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https://bit.ly/3YAdC7S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Getting started with C# in .NET 8 - Microservices Series 1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14,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Getting started with C# in .NET 8 - Microservices Series 1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46067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blue planet with a city and people walking on the bridge&#10;&#10;Description automatically generated with medium confidence">
            <a:extLst>
              <a:ext uri="{FF2B5EF4-FFF2-40B4-BE49-F238E27FC236}">
                <a16:creationId xmlns:a16="http://schemas.microsoft.com/office/drawing/2014/main" id="{D3599E76-CC47-C8E2-A373-92695E538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3" r="4588"/>
          <a:stretch/>
        </p:blipFill>
        <p:spPr>
          <a:xfrm>
            <a:off x="6096020" y="10"/>
            <a:ext cx="6095980" cy="6857990"/>
          </a:xfrm>
          <a:prstGeom prst="rect">
            <a:avLst/>
          </a:prstGeom>
        </p:spPr>
      </p:pic>
      <p:pic>
        <p:nvPicPr>
          <p:cNvPr id="7" name="Picture 6" descr="A cityscape with a globe and water&#10;&#10;Description automatically generated">
            <a:extLst>
              <a:ext uri="{FF2B5EF4-FFF2-40B4-BE49-F238E27FC236}">
                <a16:creationId xmlns:a16="http://schemas.microsoft.com/office/drawing/2014/main" id="{BCB7AD44-D531-3709-AD4E-24727AA8E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2" r="7509"/>
          <a:stretch/>
        </p:blipFill>
        <p:spPr>
          <a:xfrm>
            <a:off x="-1504" y="0"/>
            <a:ext cx="6096000" cy="6857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7AF690-AB9D-5E22-AEC0-89C877ED0379}"/>
              </a:ext>
            </a:extLst>
          </p:cNvPr>
          <p:cNvSpPr txBox="1"/>
          <p:nvPr/>
        </p:nvSpPr>
        <p:spPr>
          <a:xfrm>
            <a:off x="3978821" y="44823"/>
            <a:ext cx="238461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3B4F66-5E3A-26AE-51C8-9BA4F97508A7}"/>
              </a:ext>
            </a:extLst>
          </p:cNvPr>
          <p:cNvSpPr txBox="1"/>
          <p:nvPr/>
        </p:nvSpPr>
        <p:spPr>
          <a:xfrm>
            <a:off x="4104331" y="6006354"/>
            <a:ext cx="391011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</a:t>
            </a:r>
          </a:p>
        </p:txBody>
      </p:sp>
    </p:spTree>
    <p:extLst>
      <p:ext uri="{BB962C8B-B14F-4D97-AF65-F5344CB8AC3E}">
        <p14:creationId xmlns:p14="http://schemas.microsoft.com/office/powerpoint/2010/main" val="26132746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8223EB-9A44-56EF-99C7-F896E9FBC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12" y="130037"/>
            <a:ext cx="8382726" cy="6523285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40634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64DDD20-81A2-5A04-4A1F-524E00A1E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02513"/>
            <a:ext cx="720000" cy="72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95A9C09-0A56-6019-BAF4-C694F268A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3894" y="3298376"/>
            <a:ext cx="720000" cy="720000"/>
          </a:xfrm>
          <a:prstGeom prst="rect">
            <a:avLst/>
          </a:prstGeom>
        </p:spPr>
      </p:pic>
      <p:pic>
        <p:nvPicPr>
          <p:cNvPr id="1026" name="Picture 2" descr="Blazor now in official preview! - .NET Blog">
            <a:extLst>
              <a:ext uri="{FF2B5EF4-FFF2-40B4-BE49-F238E27FC236}">
                <a16:creationId xmlns:a16="http://schemas.microsoft.com/office/drawing/2014/main" id="{B5165BC3-3AD5-0187-AD8B-0ED042B58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843102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33294D-C183-6099-F7BF-B24AFBA5B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22259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# - Visual Studio Marketplace">
            <a:extLst>
              <a:ext uri="{FF2B5EF4-FFF2-40B4-BE49-F238E27FC236}">
                <a16:creationId xmlns:a16="http://schemas.microsoft.com/office/drawing/2014/main" id="{B4F1588C-47D9-6397-C0EE-8847DA414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2" y="3856376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2D6B27E-72FE-B740-06AE-0E3C486BB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8462" y="3307901"/>
            <a:ext cx="720000" cy="720000"/>
          </a:xfrm>
          <a:prstGeom prst="rect">
            <a:avLst/>
          </a:prstGeom>
        </p:spPr>
      </p:pic>
      <p:pic>
        <p:nvPicPr>
          <p:cNvPr id="1032" name="Picture 8" descr="Postman - YouTube">
            <a:extLst>
              <a:ext uri="{FF2B5EF4-FFF2-40B4-BE49-F238E27FC236}">
                <a16:creationId xmlns:a16="http://schemas.microsoft.com/office/drawing/2014/main" id="{253313BA-6FB6-EEDC-E5EE-748C3DEB4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462" y="542873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8E72788F-668B-B4B7-0F7F-08A62FFEC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239" y="66625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6FB6BBD-D04F-E2B2-3B82-CD4E895152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97199" y="1422259"/>
            <a:ext cx="324000" cy="324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8494" y="5458543"/>
            <a:ext cx="720000" cy="72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B34C66B-1798-7737-921E-7D5B6853E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841749"/>
            <a:ext cx="720000" cy="7200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F6D47A-8D24-9FB3-B8E1-D194BB1FCEE4}"/>
              </a:ext>
            </a:extLst>
          </p:cNvPr>
          <p:cNvCxnSpPr>
            <a:stCxn id="18" idx="0"/>
            <a:endCxn id="7" idx="2"/>
          </p:cNvCxnSpPr>
          <p:nvPr/>
        </p:nvCxnSpPr>
        <p:spPr>
          <a:xfrm flipV="1">
            <a:off x="668494" y="4022513"/>
            <a:ext cx="0" cy="1436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5CDA58-5C3C-6DB2-04C5-95DAB43D04CA}"/>
              </a:ext>
            </a:extLst>
          </p:cNvPr>
          <p:cNvCxnSpPr>
            <a:stCxn id="7" idx="0"/>
            <a:endCxn id="19" idx="2"/>
          </p:cNvCxnSpPr>
          <p:nvPr/>
        </p:nvCxnSpPr>
        <p:spPr>
          <a:xfrm flipV="1">
            <a:off x="668494" y="1561749"/>
            <a:ext cx="0" cy="174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9C174C-9D2B-CEA7-C2A8-1DCA17FB5023}"/>
              </a:ext>
            </a:extLst>
          </p:cNvPr>
          <p:cNvCxnSpPr>
            <a:cxnSpLocks/>
          </p:cNvCxnSpPr>
          <p:nvPr/>
        </p:nvCxnSpPr>
        <p:spPr>
          <a:xfrm>
            <a:off x="1114219" y="1087449"/>
            <a:ext cx="1888745" cy="4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6B41FB-0719-1E39-A563-9DE0A420D1CE}"/>
              </a:ext>
            </a:extLst>
          </p:cNvPr>
          <p:cNvCxnSpPr>
            <a:endCxn id="9" idx="1"/>
          </p:cNvCxnSpPr>
          <p:nvPr/>
        </p:nvCxnSpPr>
        <p:spPr>
          <a:xfrm>
            <a:off x="866494" y="1422259"/>
            <a:ext cx="2277400" cy="2236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5C4CE0-DAC5-79AD-F792-B649004D0D70}"/>
              </a:ext>
            </a:extLst>
          </p:cNvPr>
          <p:cNvCxnSpPr>
            <a:stCxn id="15" idx="1"/>
            <a:endCxn id="9" idx="3"/>
          </p:cNvCxnSpPr>
          <p:nvPr/>
        </p:nvCxnSpPr>
        <p:spPr>
          <a:xfrm flipH="1" flipV="1">
            <a:off x="3863894" y="3658376"/>
            <a:ext cx="2514568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A3684A-C984-C51C-43CD-EC28FACC6F7D}"/>
              </a:ext>
            </a:extLst>
          </p:cNvPr>
          <p:cNvCxnSpPr>
            <a:cxnSpLocks/>
          </p:cNvCxnSpPr>
          <p:nvPr/>
        </p:nvCxnSpPr>
        <p:spPr>
          <a:xfrm>
            <a:off x="1095169" y="1239849"/>
            <a:ext cx="1888745" cy="451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FAFD2EDC-5192-9F22-F68F-F49A8F5260E8}"/>
              </a:ext>
            </a:extLst>
          </p:cNvPr>
          <p:cNvSpPr>
            <a:spLocks noChangeAspect="1"/>
          </p:cNvSpPr>
          <p:nvPr/>
        </p:nvSpPr>
        <p:spPr>
          <a:xfrm>
            <a:off x="714244" y="474139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854078-5690-A421-AED6-7121AB2D1604}"/>
              </a:ext>
            </a:extLst>
          </p:cNvPr>
          <p:cNvSpPr>
            <a:spLocks noChangeAspect="1"/>
          </p:cNvSpPr>
          <p:nvPr/>
        </p:nvSpPr>
        <p:spPr>
          <a:xfrm>
            <a:off x="5013178" y="3370376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90C461-6189-805A-BAC9-A15CC5777841}"/>
              </a:ext>
            </a:extLst>
          </p:cNvPr>
          <p:cNvSpPr>
            <a:spLocks noChangeAspect="1"/>
          </p:cNvSpPr>
          <p:nvPr/>
        </p:nvSpPr>
        <p:spPr>
          <a:xfrm>
            <a:off x="704719" y="23982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BF5740-0D7A-48E4-5763-2D9FC7D0EBFB}"/>
              </a:ext>
            </a:extLst>
          </p:cNvPr>
          <p:cNvSpPr>
            <a:spLocks noChangeAspect="1"/>
          </p:cNvSpPr>
          <p:nvPr/>
        </p:nvSpPr>
        <p:spPr>
          <a:xfrm>
            <a:off x="1864866" y="794723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99C30FB-A9B5-897B-8572-8D42D8F7115B}"/>
              </a:ext>
            </a:extLst>
          </p:cNvPr>
          <p:cNvSpPr>
            <a:spLocks noChangeAspect="1"/>
          </p:cNvSpPr>
          <p:nvPr/>
        </p:nvSpPr>
        <p:spPr>
          <a:xfrm>
            <a:off x="1864866" y="13186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5E3BAF-7E83-7A9B-EED8-F57FC59BF5C8}"/>
              </a:ext>
            </a:extLst>
          </p:cNvPr>
          <p:cNvSpPr>
            <a:spLocks noChangeAspect="1"/>
          </p:cNvSpPr>
          <p:nvPr/>
        </p:nvSpPr>
        <p:spPr>
          <a:xfrm>
            <a:off x="1864866" y="2143042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11A451D-0AEC-DCE7-5BA5-E5BC5701476D}"/>
              </a:ext>
            </a:extLst>
          </p:cNvPr>
          <p:cNvCxnSpPr>
            <a:stCxn id="1032" idx="0"/>
            <a:endCxn id="15" idx="2"/>
          </p:cNvCxnSpPr>
          <p:nvPr/>
        </p:nvCxnSpPr>
        <p:spPr>
          <a:xfrm flipV="1">
            <a:off x="6738462" y="4027901"/>
            <a:ext cx="0" cy="1400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8135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FB2B2-662B-FAB3-C6DD-F9DE493EC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" y="28575"/>
            <a:ext cx="12068176" cy="67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27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– Mini Project - Python/C#/Angular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Aug 07,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– Mini Project - Python/C#/Angular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902818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https://bit.ly/3Ozi2si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 on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Studio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AutoML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Jul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 on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Studio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AutoML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599518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1BCAEB4E-9A01-823B-F8DB-C48C1D652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8" r="53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147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Prompt Engineering - Studio/Postman/Python/C#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Jun 05,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Prompt Engineering - Studio/Postman/Python/C#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212443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0327-57FE-CE14-73B6-E33C18976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7150"/>
            <a:ext cx="1202055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961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060B5B-3B0A-7E59-94C7-0ED12F3F8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133977"/>
            <a:ext cx="12079643" cy="664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977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https://bit.ly/42kUT0w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Completion using Postman/Python/C# .NET 7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Jun 07,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Completion using Postman/Python/C# .NET 7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52253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F115ED-4D63-8615-BB2D-867FBFFFC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967" y="620786"/>
            <a:ext cx="9762066" cy="56164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5775A2-9ADA-C9CC-72FE-0569389F7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9" y="3429000"/>
            <a:ext cx="9277351" cy="287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343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3D162FC-2DB8-CA7F-E20A-EDABB85E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" y="133166"/>
            <a:ext cx="11860567" cy="658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06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https://bit.ly/43vB5Zs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Canvas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May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Canvas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213743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959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https://bit.ly/42QFKoV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Azure OpenAI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May 20,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Azure OpenAI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085782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B31A6-5F73-7031-AEA3-5E93415E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510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https://bit.ly/3H639K8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Containerize .NET 7 and Angular 15 App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Aar 23,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Containerize .NET 7 and Angular 15 App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726891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51EA86-89C8-94A8-EB7C-84E41D5B4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1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74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22D52C-648F-46A8-1CC5-5CD4BF12C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24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http://bit.ly/3ZtFE3U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MS SQL Server 2022 on AWS ECS using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Mar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MS SQL Server 2022 on AWS ECS using Fargate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66098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E04C9F-EFED-E262-35C7-F6EA5C51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8EB21-EB53-AB20-3D67-6FE038968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6" b="-1"/>
          <a:stretch/>
        </p:blipFill>
        <p:spPr>
          <a:xfrm>
            <a:off x="123825" y="127698"/>
            <a:ext cx="11906250" cy="66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9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17465526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B2EF1F-41A1-813E-6ED3-6065A7C86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71024"/>
            <a:ext cx="12129856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78094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http://bit.ly/3KHHb2z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Minimal API Swagger, Repository, Business, and GitHub Actions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Mar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Minimal API Swagger, Repository, Business, and GitHub Actions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744841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C0F383-6A68-AA50-15CC-F07624D7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" y="71024"/>
            <a:ext cx="12110163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6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https://bit.ly/40udZl6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Minimal API DI, IOC, record, DTOs, Auto Mapper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Minimal API DI, IOC, record, DTOs, Auto Mapper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23407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E6F57-03E1-EC0E-891B-E4AD8F24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96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http://bit.ly/3K0gUMM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6 AWS Creating Docker Images, Deploying to ECS /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6 AWS Docker Images, Deploying to ECS Fargate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5625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F4389-27E7-62B1-B90F-BF446031F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r="22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</p:spTree>
    <p:extLst>
      <p:ext uri="{BB962C8B-B14F-4D97-AF65-F5344CB8AC3E}">
        <p14:creationId xmlns:p14="http://schemas.microsoft.com/office/powerpoint/2010/main" val="5810086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606FAD-31FC-7D85-0A50-19BE3D50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606CE-422F-0937-420B-5ECFB7E5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5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http://bit.ly/3XJ7IQB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C# (.NET 6) on AWS - Getting Started With Fargate and ECS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Jan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C# .NET 6 AWS - Getting Started With Fargate and ECS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98848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CFFD5-E8ED-BD38-9298-B44E9F96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5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1A19748-E9BE-E12C-BC60-70E245D65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" r="357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832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http://bit.ly/3VMeKlX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7 - Hands on Minimal API with ASP.NET Core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,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and Static data</a:t>
            </a:r>
            <a:endParaRPr kumimoji="0" lang="en-IN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Friday, Jan 20, 2023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06:30 AM (IST)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– Hands-on Minimal API with ASP.NET Core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696407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55C55-14AD-CC94-5F4B-29F7BCE9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8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https://bit.ly/3WnFNoS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Lambda Integration S3, SQS, SNS using .NET 6 and 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Dec 25, 2022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10:00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Lambda Integration S3, SQS, SNS in C# (.NET 6)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27279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 Corner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13717624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Pune Tech Community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40932875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1359919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983849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886" y="32073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10" y="3148651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3207382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40706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831574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327384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6680128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6674459" y="115748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10022305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9219304" y="5138637"/>
            <a:ext cx="2893741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August 2021 Version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3433951" y="3868771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7003080" y="3868771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761510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9978904" y="3868771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3E70C0-B1EA-4E72-AF0A-7A34EFBCE473}"/>
              </a:ext>
            </a:extLst>
          </p:cNvPr>
          <p:cNvCxnSpPr>
            <a:cxnSpLocks/>
          </p:cNvCxnSpPr>
          <p:nvPr/>
        </p:nvCxnSpPr>
        <p:spPr>
          <a:xfrm flipV="1">
            <a:off x="973819" y="35638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B65C11-0411-4270-B765-93FD97EF4FD7}"/>
              </a:ext>
            </a:extLst>
          </p:cNvPr>
          <p:cNvCxnSpPr>
            <a:cxnSpLocks/>
          </p:cNvCxnSpPr>
          <p:nvPr/>
        </p:nvCxnSpPr>
        <p:spPr>
          <a:xfrm flipV="1">
            <a:off x="4357700" y="35564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7EAAA1-50F0-433E-A218-35B4BA6C37EB}"/>
              </a:ext>
            </a:extLst>
          </p:cNvPr>
          <p:cNvCxnSpPr>
            <a:cxnSpLocks/>
          </p:cNvCxnSpPr>
          <p:nvPr/>
        </p:nvCxnSpPr>
        <p:spPr>
          <a:xfrm flipV="1">
            <a:off x="7784487" y="3556403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AB1816-7919-42F9-855B-2F50292B0ADB}"/>
              </a:ext>
            </a:extLst>
          </p:cNvPr>
          <p:cNvSpPr txBox="1"/>
          <p:nvPr/>
        </p:nvSpPr>
        <p:spPr>
          <a:xfrm>
            <a:off x="488327" y="387024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0502063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25339A-A236-46E1-92D6-7C151737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59" y="722744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F7CF91-FD9D-4160-B6CC-06C2E31F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0" y="773791"/>
            <a:ext cx="6477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6FDB89-5B7A-44D0-9521-C95AC61E9F64}"/>
              </a:ext>
            </a:extLst>
          </p:cNvPr>
          <p:cNvSpPr/>
          <p:nvPr/>
        </p:nvSpPr>
        <p:spPr>
          <a:xfrm>
            <a:off x="9010834" y="59480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D272BD-19C4-4CCC-98BF-5E5942B48D5E}"/>
              </a:ext>
            </a:extLst>
          </p:cNvPr>
          <p:cNvSpPr/>
          <p:nvPr/>
        </p:nvSpPr>
        <p:spPr>
          <a:xfrm>
            <a:off x="9074458" y="196344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Basket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552548-78B9-4209-A399-D93F4C299158}"/>
              </a:ext>
            </a:extLst>
          </p:cNvPr>
          <p:cNvSpPr/>
          <p:nvPr/>
        </p:nvSpPr>
        <p:spPr>
          <a:xfrm>
            <a:off x="9074458" y="331728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Discount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C872B-70D9-4F65-B6FB-E7D3026D7F23}"/>
              </a:ext>
            </a:extLst>
          </p:cNvPr>
          <p:cNvSpPr/>
          <p:nvPr/>
        </p:nvSpPr>
        <p:spPr>
          <a:xfrm>
            <a:off x="9074458" y="4671131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Orders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283AE-04A1-4B80-939C-21B7C975E533}"/>
              </a:ext>
            </a:extLst>
          </p:cNvPr>
          <p:cNvSpPr/>
          <p:nvPr/>
        </p:nvSpPr>
        <p:spPr>
          <a:xfrm>
            <a:off x="4891596" y="2237173"/>
            <a:ext cx="1411550" cy="155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Gateway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EEBF-DED0-49C3-82BA-C359A5D505B5}"/>
              </a:ext>
            </a:extLst>
          </p:cNvPr>
          <p:cNvSpPr/>
          <p:nvPr/>
        </p:nvSpPr>
        <p:spPr>
          <a:xfrm>
            <a:off x="1322773" y="1038687"/>
            <a:ext cx="1518081" cy="1065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C2BB1D-0F57-4637-9199-2635C934B556}"/>
              </a:ext>
            </a:extLst>
          </p:cNvPr>
          <p:cNvSpPr/>
          <p:nvPr/>
        </p:nvSpPr>
        <p:spPr>
          <a:xfrm>
            <a:off x="9074458" y="579711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Identity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1768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A29DA6-9DBC-49D5-A1DC-FAAA45AE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r="8699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33875A-0F4E-4360-8F16-F45F5532A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3" r="-2" b="2494"/>
          <a:stretch/>
        </p:blipFill>
        <p:spPr>
          <a:xfrm>
            <a:off x="198739" y="3542119"/>
            <a:ext cx="5804105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8E10DC-32B0-4C56-90BB-EE395EE4D78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167135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573621-DF0B-4367-B165-EEAE667AE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3542119"/>
            <a:ext cx="5803200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609658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12-Mar-2022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590700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5AE62BB-C404-C159-C67B-8805A8B11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" r="350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831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4AC09B-4FB4-447F-87C2-858B6AE60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95" y="1856682"/>
            <a:ext cx="2811030" cy="28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80C375-3CEC-43CA-B3C7-267E730B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554" y="2102334"/>
            <a:ext cx="776287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C4AC82-9F06-4A21-B109-0B897DD9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39433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869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75303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49200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13385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90554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93670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90340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C5682A4-CD6A-4403-ABD5-0B2D25BD4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" y="629266"/>
            <a:ext cx="6191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97656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0988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31035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31035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31470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60075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31035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31035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16827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10FAD3F-80E8-4AB7-9378-CE942120A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795" y="188527"/>
            <a:ext cx="2785533" cy="1380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54668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84665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60572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92666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31794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28516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72585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51109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75482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75397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53069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20432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80092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40649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43262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71516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99780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63884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8705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61986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35883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0006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77237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80353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77023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84339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7671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17718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17718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18153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46758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17718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17718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03510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41351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71348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47255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79349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18477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15199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59268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37792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62165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62080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39752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07115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66775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27332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29945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58199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86463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50567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406892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29-Sep-2021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Reactor Bengaluru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3964521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Power Platform Classmates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 am still a learner. What!!! … Yes, I am still a learner. Apologize if I do any mistake.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9799200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17-Apr-2021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 Azure 2021 - India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7875469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https://www.azconf.dev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230469705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pple on 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81A5933F-DAA0-4AD3-9838-80F463FF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1714" y="0"/>
            <a:ext cx="91485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95AFB-5E75-4C67-832D-11F336889263}"/>
              </a:ext>
            </a:extLst>
          </p:cNvPr>
          <p:cNvSpPr txBox="1"/>
          <p:nvPr/>
        </p:nvSpPr>
        <p:spPr>
          <a:xfrm>
            <a:off x="1521714" y="6858000"/>
            <a:ext cx="9148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hotoshop.org/2011/01/apple-and-books-free-pictur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8" name="Picture 7" descr="A group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3EDD19C3-E954-4988-81B1-6B623256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74000" y="531000"/>
            <a:ext cx="9144000" cy="6096000"/>
          </a:xfrm>
          <a:prstGeom prst="rect">
            <a:avLst/>
          </a:prstGeom>
        </p:spPr>
      </p:pic>
      <p:pic>
        <p:nvPicPr>
          <p:cNvPr id="10" name="Picture 9" descr="A stack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16AA303E-7DF5-460E-816B-6A2E3232D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519200" y="485737"/>
            <a:ext cx="9753600" cy="6486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CF8A59-DE2B-4F4F-B5A6-FD9D98DB63ED}"/>
              </a:ext>
            </a:extLst>
          </p:cNvPr>
          <p:cNvSpPr txBox="1"/>
          <p:nvPr/>
        </p:nvSpPr>
        <p:spPr>
          <a:xfrm>
            <a:off x="1519200" y="6972262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flickr.com/photos/ccacnorthlib/413183822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3" name="Picture 12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2FF84994-5AF6-4A1E-9F8B-231343FFB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17000" y="450000"/>
            <a:ext cx="685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F79CCC-4992-451C-8129-3FEBE66F754B}"/>
              </a:ext>
            </a:extLst>
          </p:cNvPr>
          <p:cNvSpPr txBox="1"/>
          <p:nvPr/>
        </p:nvSpPr>
        <p:spPr>
          <a:xfrm>
            <a:off x="3117000" y="73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://saltyselections.blogspot.com/2010/06/ufo-search-engine-ebooks-manual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 descr="A stack of books&#10;&#10;Description automatically generated">
            <a:extLst>
              <a:ext uri="{FF2B5EF4-FFF2-40B4-BE49-F238E27FC236}">
                <a16:creationId xmlns:a16="http://schemas.microsoft.com/office/drawing/2014/main" id="{22A0A9FF-6A48-4BB2-8398-5E1AC620F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119612" y="1743000"/>
            <a:ext cx="3152775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B989B0-5387-46A6-B558-3F6EA5738327}"/>
              </a:ext>
            </a:extLst>
          </p:cNvPr>
          <p:cNvSpPr txBox="1"/>
          <p:nvPr/>
        </p:nvSpPr>
        <p:spPr>
          <a:xfrm>
            <a:off x="5119612" y="6315000"/>
            <a:ext cx="315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3" tooltip="http://englishedrissis.blogspot.com/2011/04/world-book-d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9" name="Picture 18" descr="A pile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4AA73D39-9B74-4853-92B4-A635E43579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667950" y="1956500"/>
            <a:ext cx="4356100" cy="444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AB6739-7C74-4BB8-9E4D-0838BC8CD672}"/>
              </a:ext>
            </a:extLst>
          </p:cNvPr>
          <p:cNvSpPr txBox="1"/>
          <p:nvPr/>
        </p:nvSpPr>
        <p:spPr>
          <a:xfrm>
            <a:off x="4667950" y="6401500"/>
            <a:ext cx="4356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://myedmondsnews.com/2011/12/edmonds-booktalk-my-nine-favorite-books-of-the-yea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2" name="Picture 21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3785DD88-AC2F-4222-BD7F-E398E81B4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422241" y="900000"/>
            <a:ext cx="9147517" cy="6858000"/>
          </a:xfrm>
          <a:prstGeom prst="rect">
            <a:avLst/>
          </a:prstGeom>
        </p:spPr>
      </p:pic>
      <p:pic>
        <p:nvPicPr>
          <p:cNvPr id="24" name="Picture 23" descr="A stack of books&#10;&#10;Description automatically generated">
            <a:extLst>
              <a:ext uri="{FF2B5EF4-FFF2-40B4-BE49-F238E27FC236}">
                <a16:creationId xmlns:a16="http://schemas.microsoft.com/office/drawing/2014/main" id="{2FCC35E6-23C1-4008-826D-FF18F37578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574000" y="1050000"/>
            <a:ext cx="9144000" cy="6858000"/>
          </a:xfrm>
          <a:prstGeom prst="rect">
            <a:avLst/>
          </a:prstGeom>
        </p:spPr>
      </p:pic>
      <p:pic>
        <p:nvPicPr>
          <p:cNvPr id="26" name="Picture 25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EB873B45-6534-426C-8AB5-B4D7A9AB07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149892" y="1200000"/>
            <a:ext cx="6292215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E69689F-78F0-4557-B17F-535FDE3270AD}"/>
              </a:ext>
            </a:extLst>
          </p:cNvPr>
          <p:cNvSpPr txBox="1"/>
          <p:nvPr/>
        </p:nvSpPr>
        <p:spPr>
          <a:xfrm>
            <a:off x="4149892" y="8058000"/>
            <a:ext cx="6292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ponderingtwo.blogspot.com/2013/09/seven-books-in-my-to-read-list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23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5B7CAF-EF62-4E10-9E88-6FD06BD494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874000" y="173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04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157668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09-Jan-2021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mobconf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52196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6218</TotalTime>
  <Words>3445</Words>
  <Application>Microsoft Office PowerPoint</Application>
  <PresentationFormat>Widescreen</PresentationFormat>
  <Paragraphs>650</Paragraphs>
  <Slides>107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107</vt:i4>
      </vt:variant>
    </vt:vector>
  </HeadingPairs>
  <TitlesOfParts>
    <vt:vector size="116" baseType="lpstr">
      <vt:lpstr>Arial</vt:lpstr>
      <vt:lpstr>Calibri</vt:lpstr>
      <vt:lpstr>Calibri Light</vt:lpstr>
      <vt:lpstr>Verdana</vt:lpstr>
      <vt:lpstr>Wingdings</vt:lpstr>
      <vt:lpstr>Office Theme</vt:lpstr>
      <vt:lpstr>1_Office Theme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Viswanatha-Swamy, PK</dc:creator>
  <cp:lastModifiedBy>Viswanatha-Swamy, PK</cp:lastModifiedBy>
  <cp:revision>614</cp:revision>
  <dcterms:created xsi:type="dcterms:W3CDTF">2020-02-14T16:15:34Z</dcterms:created>
  <dcterms:modified xsi:type="dcterms:W3CDTF">2025-03-14T08:24:51Z</dcterms:modified>
</cp:coreProperties>
</file>